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0"/>
  </p:notesMasterIdLst>
  <p:handoutMasterIdLst>
    <p:handoutMasterId r:id="rId31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5" r:id="rId11"/>
    <p:sldId id="267" r:id="rId12"/>
    <p:sldId id="263" r:id="rId13"/>
    <p:sldId id="262" r:id="rId14"/>
    <p:sldId id="521" r:id="rId15"/>
    <p:sldId id="522" r:id="rId16"/>
    <p:sldId id="523" r:id="rId17"/>
    <p:sldId id="524" r:id="rId18"/>
    <p:sldId id="525" r:id="rId19"/>
    <p:sldId id="264" r:id="rId20"/>
    <p:sldId id="270" r:id="rId21"/>
    <p:sldId id="271" r:id="rId22"/>
    <p:sldId id="268" r:id="rId23"/>
    <p:sldId id="272" r:id="rId24"/>
    <p:sldId id="273" r:id="rId25"/>
    <p:sldId id="274" r:id="rId26"/>
    <p:sldId id="269" r:id="rId27"/>
    <p:sldId id="519" r:id="rId28"/>
    <p:sldId id="52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9" userDrawn="1">
          <p15:clr>
            <a:srgbClr val="A4A3A4"/>
          </p15:clr>
        </p15:guide>
        <p15:guide id="2" pos="529" userDrawn="1">
          <p15:clr>
            <a:srgbClr val="A4A3A4"/>
          </p15:clr>
        </p15:guide>
        <p15:guide id="3" orient="horz" pos="3702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pos="5541" userDrawn="1">
          <p15:clr>
            <a:srgbClr val="A4A3A4"/>
          </p15:clr>
        </p15:guide>
        <p15:guide id="7" pos="2366" userDrawn="1">
          <p15:clr>
            <a:srgbClr val="A4A3A4"/>
          </p15:clr>
        </p15:guide>
        <p15:guide id="8" orient="horz" pos="3090" userDrawn="1">
          <p15:clr>
            <a:srgbClr val="A4A3A4"/>
          </p15:clr>
        </p15:guide>
        <p15:guide id="9" orient="horz" pos="1593" userDrawn="1">
          <p15:clr>
            <a:srgbClr val="A4A3A4"/>
          </p15:clr>
        </p15:guide>
        <p15:guide id="10" orient="horz" pos="109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5668"/>
    <a:srgbClr val="FFBF88"/>
    <a:srgbClr val="E36C09"/>
    <a:srgbClr val="0C4358"/>
    <a:srgbClr val="0C4157"/>
    <a:srgbClr val="00A832"/>
    <a:srgbClr val="E64A3A"/>
    <a:srgbClr val="E64B3B"/>
    <a:srgbClr val="548235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F477BA-BC51-4774-9A5D-45B01B06F7B4}" v="15" dt="2020-12-02T16:09:03.783"/>
    <p1510:client id="{565E53D4-7BBF-4C60-9CA2-264116E3A062}" v="35" dt="2020-12-02T16:08:44.046"/>
    <p1510:client id="{6366B6B9-B8A5-4933-8A1C-4D8E70E26D22}" v="21" dt="2020-12-02T15:56:31.3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79932" autoAdjust="0"/>
  </p:normalViewPr>
  <p:slideViewPr>
    <p:cSldViewPr snapToGrid="0">
      <p:cViewPr varScale="1">
        <p:scale>
          <a:sx n="101" d="100"/>
          <a:sy n="101" d="100"/>
        </p:scale>
        <p:origin x="1544" y="184"/>
      </p:cViewPr>
      <p:guideLst>
        <p:guide orient="horz" pos="2319"/>
        <p:guide pos="529"/>
        <p:guide orient="horz" pos="3702"/>
        <p:guide pos="3840"/>
        <p:guide pos="7151"/>
        <p:guide pos="5541"/>
        <p:guide pos="2366"/>
        <p:guide orient="horz" pos="3090"/>
        <p:guide orient="horz" pos="1593"/>
        <p:guide orient="horz" pos="1094"/>
      </p:guideLst>
    </p:cSldViewPr>
  </p:slideViewPr>
  <p:outlineViewPr>
    <p:cViewPr>
      <p:scale>
        <a:sx n="33" d="100"/>
        <a:sy n="33" d="100"/>
      </p:scale>
      <p:origin x="0" y="-9064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774" y="11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olay Penev (New Horizons)" userId="1f86a181-743a-49c4-a142-7bbe585c9953" providerId="ADAL" clId="{875D6953-77F4-47B4-9AC1-0F1CA62E26B7}"/>
    <pc:docChg chg="undo custSel modSld">
      <pc:chgData name="Nikolay Penev (New Horizons)" userId="1f86a181-743a-49c4-a142-7bbe585c9953" providerId="ADAL" clId="{875D6953-77F4-47B4-9AC1-0F1CA62E26B7}" dt="2020-12-02T19:24:13.732" v="179" actId="14100"/>
      <pc:docMkLst>
        <pc:docMk/>
      </pc:docMkLst>
      <pc:sldChg chg="modSp mod">
        <pc:chgData name="Nikolay Penev (New Horizons)" userId="1f86a181-743a-49c4-a142-7bbe585c9953" providerId="ADAL" clId="{875D6953-77F4-47B4-9AC1-0F1CA62E26B7}" dt="2020-12-02T19:24:13.732" v="179" actId="14100"/>
        <pc:sldMkLst>
          <pc:docMk/>
          <pc:sldMk cId="4045195976" sldId="260"/>
        </pc:sldMkLst>
        <pc:spChg chg="mod">
          <ac:chgData name="Nikolay Penev (New Horizons)" userId="1f86a181-743a-49c4-a142-7bbe585c9953" providerId="ADAL" clId="{875D6953-77F4-47B4-9AC1-0F1CA62E26B7}" dt="2020-12-02T19:24:13.732" v="179" actId="14100"/>
          <ac:spMkLst>
            <pc:docMk/>
            <pc:sldMk cId="4045195976" sldId="260"/>
            <ac:spMk id="5" creationId="{00000000-0000-0000-0000-000000000000}"/>
          </ac:spMkLst>
        </pc:spChg>
      </pc:sldChg>
      <pc:sldChg chg="modSp mod">
        <pc:chgData name="Nikolay Penev (New Horizons)" userId="1f86a181-743a-49c4-a142-7bbe585c9953" providerId="ADAL" clId="{875D6953-77F4-47B4-9AC1-0F1CA62E26B7}" dt="2020-12-02T19:16:07.427" v="150" actId="20577"/>
        <pc:sldMkLst>
          <pc:docMk/>
          <pc:sldMk cId="1416174363" sldId="510"/>
        </pc:sldMkLst>
        <pc:spChg chg="mod">
          <ac:chgData name="Nikolay Penev (New Horizons)" userId="1f86a181-743a-49c4-a142-7bbe585c9953" providerId="ADAL" clId="{875D6953-77F4-47B4-9AC1-0F1CA62E26B7}" dt="2020-12-02T19:16:07.427" v="150" actId="20577"/>
          <ac:spMkLst>
            <pc:docMk/>
            <pc:sldMk cId="1416174363" sldId="510"/>
            <ac:spMk id="6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BDFBE-C61C-489E-9FD2-035C8CE33880}" type="datetimeFigureOut">
              <a:rPr lang="en-US" smtClean="0"/>
              <a:t>2/13/21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80629-F3E9-4462-AB0F-527CED753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599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7:21:04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 24575,'0'12'0,"0"5"0,0 11 0,0 5 0,0-5 0,0 27 0,0-17 0,0 21 0,0-15 0,0 13 0,0-2 0,0 18 0,0-20 0,0 10 0,0-16 0,0 24 0,0-10 0,0 5 0,0-9 0,0-6 0,0 0 0,0-1 0,0-5 0,0 4 0,0-16 0,0 10 0,0-11 0,-8 6 0,6-6 0,-7-1 0,5 0 0,3-8 0,-3 14 0,0-14 0,3 5 0,-3-7 0,1-6 0,2 6 0,-3 0 0,1 0 0,2 4 0,-6-8 0,6 7 0,-3-7 0,1 3 0,2-4 0,-3 0 0,4 0 0,-3-1 0,2-3 0,-3 3 0,4-3 0,0 0 0,0 2 0,0-2 0,0 0 0,-3 3 0,2-7 0,-3 7 0,4-7 0,0 3 0,0-4 0,0 0 0,0 0 0,0 0 0,0 0 0,0 0 0,0 0 0,0 4 0,0-4 0,0 4 0,0-4 0,0 0 0,0 0 0,0 0 0,0 0 0,-3-3 0,3-1 0,-3-3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7:41:58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7:41:59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24575,'0'5'0,"0"-2"0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7:41:59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7:41:59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7:42:00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24575,'-4'0'0,"0"0"0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7:42:02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7:42:02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7:42:02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7:42:03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7:42:04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7:21:06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0 24575,'0'7'0,"-4"4"0,4-3 0,-4 3 0,0 0 0,0 1 0,0-1 0,-7 4 0,2 2 0,-4 4 0,-3 0 0,7 0 0,-6-6 0,6 1 0,-3 0 0,5-4 0,-1-1 0,1-4 0,3 0 0,-2 0 0,5 0 0,-2 0 0,3 0 0,-4 1 0,4-2 0,-4 2 0,4-2 0,-3 1 0,3 0 0,2-4 0,7 0 0,10-3 0,2 0 0,10 0 0,2 0 0,4 0 0,1 0 0,-1 0 0,1 0 0,0 0 0,-1 0 0,-4 0 0,-2 0 0,-5 0 0,0 0 0,-1 0 0,-3 0 0,-2 0 0,-4 0 0,-1 0 0,-3 0 0,-1 4 0,-4-4 0,1 4 0,-5-2 0,1 2 0,-10 0 0,-3-2 0,-6-2 0,0 0 0,-6-3 0,4-5 0,-3-5 0,-1-8 0,3 3 0,-3-3 0,5 5 0,4 0 0,-3 0 0,6 1 0,-6 2 0,3 2 0,0 3 0,-3-3 0,3 2 0,-1-6 0,-1 6 0,5-2 0,1 0 0,2 3 0,5-3 0,-2 3 0,3 1 0,0 0 0,0 0 0,0 0 0,-3 3 0,-1 2 0,-3 2 0,0 0 0,0-4 0,0 4 0,0-4 0,0 4 0,3 0 0,1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7:36:35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424 2235 24575,'0'-25'0,"0"-4"0,0-34 0,0-3 0,0-25 0,0 7 0,0 15 0,0-7 0,0 24 0,0-19 0,0 7 0,0 1 0,0 7 0,0 2 0,0 13 0,0-18 0,0 22 0,0-16 0,0 21 0,0-1 0,-4 7 0,3-5 0,-4 10 0,1-5 0,3 7 0,-4-1 0,1 0 0,3 1 0,-8-1 0,4-8 0,-1 6 0,2-7 0,-1 10 0,4 4 0,-3-4 0,4 4 0,0 0 0,0-3 0,-5 3 0,4-5 0,-3 1 0,-1-7 0,4 0 0,-9-7 0,4-6 0,0 5 0,-5-11 0,10 5 0,-9-1 0,9 3 0,-9 6 0,9-1 0,-8 7 0,8 1 0,-8 5 0,8 0 0,-8 0 0,8 5 0,-8 2 0,8-1 0,-7 4 0,7-4 0,-2 0 0,3 4 0,0-4 0,0 5 0,-4 1 0,3-1 0,-3 0 0,4 0 0,-4 1 0,3-1 0,-6 4 0,2 2 0,-3-1 0,0 3 0,-1-3 0,1 8 0,-1 6 0,0 0 0,-1 8 0,0-3 0,-4 0 0,3 4 0,-3-4 0,4 0 0,0 3 0,1-8 0,4 9 0,-3-9 0,7 3 0,-3-4 0,0 0 0,3 0 0,-3-1 0,0 1 0,3 0 0,-3 0 0,0-4 0,3 3 0,-7-3 0,7 3 0,-7-3 0,7 3 0,-3-3 0,0 0 0,3 3 0,-7-7 0,11-1 0,-2-5 0,8-8 0,5 2 0,-4-8 0,9 8 0,-8-7 0,7 7 0,-3-3 0,5 4 0,-5 0 0,-1-4 0,0 3 0,-4-3 0,4 5 0,-5-5 0,0 4 0,-4-4 0,3 5 0,-7 0 0,7 0 0,-7 1 0,7 3 0,-7-3 0,3 3 0,-4-3 0,3 3 0,-2-2 0,7 6 0,-4-3 0,1 0 0,3 3 0,-7-7 0,3 4 0,-1-1 0,2 1 0,3 4 0,0 0 0,1 0 0,5 0 0,1 0 0,4 0 0,6 5 0,2 1 0,5 9 0,7 3 0,1 4 0,7 2 0,7 6 0,-6-5 0,7 4 0,-15-6 0,5 0 0,-11-6 0,4 4 0,-11-10 0,3 5 0,-3-1 0,-1-4 0,0 4 0,-7-5 0,-4-1 0,3 1 0,-8-1 0,4 0 0,-5-4 0,0 3 0,-1-3 0,1 0 0,0 3 0,0-7 0,-4 2 0,-1-3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7:36:39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435 1064 24575,'0'-18'0,"0"0"0,0-2 0,0 1 0,0-1 0,0-5 0,0-2 0,0-12 0,0 5 0,0-5 0,0 1 0,0 9 0,0-15 0,-5 16 0,-1-17 0,0 16 0,-4-8 0,8 10 0,-2 1 0,4 0 0,0 1 0,0 4 0,0 0 0,0 3 0,0 3 0,0 0 0,0-3 0,0 7 0,-4-2 0,3 4 0,-8-5 0,8 4 0,-3-4 0,4 5 0,-4 4 0,3-3 0,-3 3 0,4-3 0,-4 3 0,-1 1 0,-3 0 0,0 0 0,-1-5 0,5 1 0,-4-1 0,7 0 0,-7 0 0,7 0 0,-3 0 0,0 0 0,3 0 0,-3 0 0,0 0 0,3 0 0,-7 4 0,3-3 0,-4 7 0,4-7 0,-3 7 0,3-7 0,-3 4 0,-1-1 0,1 1 0,-1 4 0,1 0 0,-1 4 0,0 5 0,0 6 0,-2 10 0,1 1 0,-1 7 0,-5-1 0,4 0 0,-3-6 0,0 5 0,3-10 0,-7 4 0,8-5 0,-3-5 0,5-2 0,0-4 0,0-4 0,0-1 0,4-12 0,1 3 0,4-18 0,0 6 0,5-8 0,0 5 0,9 1 0,2 3 0,-1-2 0,3 2 0,-7 1 0,3-3 0,-1 7 0,-2-7 0,3 7 0,-4-7 0,-1 3 0,0 0 0,1-4 0,-1 4 0,1 1 0,-1 0 0,0 5 0,4-1 0,-3 1 0,4 0 0,-5 4 0,0-3 0,-1 3 0,1 0 0,-1 2 0,0 7 0,2 5 0,10 13 0,-2 5 0,16 7 0,9 9 0,-4-6 0,18 8 0,-14-9 0,1 1 0,-3-7 0,-8-2 0,-1-11 0,-5-2 0,-7-5 0,-6-5 0,-16-1 0,4-4 0,-10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7:36:42.4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339 1046 24575,'0'-13'0,"0"-1"0,0-18 0,0 9 0,0-21 0,0 16 0,0-11 0,0 7 0,0 0 0,0-1 0,0 1 0,0 0 0,-5-1 0,4 1 0,-9 5 0,9-3 0,-8 8 0,8-3 0,-7 5 0,6 1 0,-2-1 0,0 0 0,3 1 0,-8-1 0,8 5 0,-4-3 0,5 3 0,0 0 0,0 1 0,0 0 0,0 4 0,0-4 0,0 5 0,0 1 0,0-1 0,0 1 0,0 0 0,0-1 0,0 1 0,0 0 0,0-1 0,0 1 0,0-1 0,0 0 0,0 0 0,0 0 0,0 0 0,0 0 0,0 0 0,0 0 0,0 0 0,0 0 0,0 0 0,0 0 0,0 0 0,0 0 0,0 0 0,0 0 0,0 0 0,0 0 0,0 0 0,0 0 0,0 1 0,0-1 0,-3 4 0,-2 1 0,-3 4 0,-1 0 0,1 0 0,-1 0 0,0 0 0,0 0 0,-4 4 0,3 1 0,-4 9 0,4 1 0,-4 5 0,2 5 0,-6-4 0,6 10 0,-7-10 0,8 4 0,-4-6 0,5 1 0,1-5 0,-1 3 0,5-8 0,-3 4 0,7-5 0,-7 0 0,7-1 0,-7-3 0,3-1 0,0-7 0,6-7 0,4 0 0,4-4 0,5 5 0,0-5 0,6-1 0,0-1 0,5-3 0,-4 3 0,10-5 0,-11 5 0,6-3 0,-11 4 0,-1 0 0,-5 1 0,0 5 0,-1 0 0,-3 0 0,-1 8 0,-4 2 0,0 7 0,0 1 0,5 5 0,4 1 0,7 10 0,10-3 0,-3 9 0,9-3 0,-3 6 0,-1-6 0,4 0 0,-11-13 0,0 4 0,-3-8 0,-7 3 0,2-5 0,-4-4 0,0-1 0,-4-4 0,-1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7:36:49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56 24575,'-9'-4'0,"2"7"0,7-2 0,0 8 0,0 0 0,0 5 0,0-4 0,0 8 0,0-8 0,0 8 0,0-8 0,0 9 0,0-9 0,0 3 0,0 1 0,0-4 0,0 4 0,0-6 0,0 1 0,0 0 0,0-1 0,0 1 0,0-1 0,0 1 0,0 0 0,0 0 0,0 0 0,4-1 0,1-3 0,4 3 0,0-7 0,-1 7 0,1-7 0,0 3 0,0 0 0,0-3 0,0 3 0,-1-4 0,1 0 0,0 0 0,0 0 0,0 0 0,0 0 0,-1 0 0,6 0 0,-4 0 0,8-5 0,-7-5 0,7-1 0,-7-7 0,3 2 0,0-3 0,-3-1 0,3 0 0,-4 5 0,-1-3 0,0 8 0,-3-4 0,-2 5 0,-4 0 0,0 0 0,0 0 0,0 1 0,0-1 0,0 0 0,-4 0 0,-1 0 0,-4 4 0,-4-3 0,2 3 0,-2-1 0,-1-2 0,4 3 0,-4-5 0,5 2 0,0-1 0,0 4 0,1-3 0,-1 7 0,4-7 0,-3 7 0,-2-3 0,0 4 0,-4-4 0,1 3 0,3-3 0,-9 4 0,9-4 0,-9 3 0,9-3 0,-3 4 0,-1 0 0,4 0 0,-4 0 0,5 0 0,0 0 0,0 0 0,4 0 0,2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7:36:50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0 299 24575,'0'-9'0,"4"1"0,2-6 0,2 4 0,6-9 0,-7 4 0,5 0 0,-2-3 0,0 8 0,4-4 0,-5 0 0,0 4 0,0-4 0,0 1 0,0 2 0,1-2 0,-2 4 0,-3-5 0,3 4 0,-7-4 0,7 5 0,-7 0 0,6 1 0,-6-1 0,3 1 0,-4 7 0,0 6 0,0 4 0,0 9 0,0-8 0,0 8 0,0 2 0,0 1 0,0 5 0,0-7 0,0 1 0,0-6 0,0 5 0,0-5 0,0 1 0,0-1 0,0-5 0,0-1 0,0 1 0,0 0 0,0 0 0,0 0 0,0-1 0,0 1 0,3-1 0,2-3 0,-1-2 0,0-3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7:36:52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24575,'13'0'0,"2"0"0,0 0 0,-2 0 0,1 0 0,-4 0 0,8 0 0,-3 0 0,0 0 0,-6 0 0,-5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7:36:52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7:36:54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 24575,'0'8'0,"0"1"0,0 0 0,0-1 0,0 1 0,0 0 0,0 4 0,-8-2 0,-3 3 0,-9-4 0,0 0 0,1-1 0,4 1 0,-4-1 0,9 0 0,-8 1 0,11-1 0,-5-4 0,7 3 0,0-3 0,-3 0 0,7 2 0,-3-2 0,0 4 0,3-1 0,-7-3 0,4-2 0,-5-3 0,1 0 0,-1 0 0,1 0 0,6 0 0,8 0 0,9 0 0,4 0 0,1 0 0,5 0 0,1 0 0,7 0 0,-1 0 0,-6 0 0,5 0 0,-10 0 0,4 0 0,-5 0 0,-1 0 0,1 0 0,-6 0 0,0 0 0,-5 0 0,0 0 0,0 0 0,-1 0 0,1 0 0,0 0 0,0 0 0,-1 0 0,1 0 0,0 0 0,-5-4 0,4 3 0,-3-3 0,0 0 0,3 3 0,-3-3 0,3 0 0,1 3 0,0-3 0,0 4 0,0 0 0,4 0 0,2 0 0,5 0 0,-1 0 0,7 0 0,-6 0 0,1 0 0,-3 0 0,-8 0 0,4 0 0,-5 0 0,-8 0 0,-11 0 0,4 0 0,-7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7:36:56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24575,'13'0'0,"1"0"0,1 0 0,9 0 0,-8 0 0,9 0 0,0 0 0,-8 0 0,12 0 0,-18 0 0,13 0 0,-9 4 0,0 1 0,-1 9 0,-5-4 0,0 4 0,0-1 0,-4-3 0,0 9 0,-5-9 0,0 8 0,0-8 0,0 9 0,0-9 0,0 3 0,0 1 0,0-4 0,-9 4 0,3-5 0,-8 0 0,5 0 0,0 0 0,0 0 0,0-4 0,0 2 0,0-6 0,0 3 0,0-4 0,0 0 0,0 0 0,4 0 0,1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7:36:56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7:21:08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24575,'0'5'0,"0"6"0,0 12 0,0 14 0,0-17 0,0 26 0,0-21 0,0 24 0,0-10 0,0 17 0,0-3 0,0-5 0,0 21 0,0-20 0,0 24 0,0-14 0,0-1 0,0-1 0,0 2 0,0 7 0,0 0 0,0-8 0,0 0 0,0-8 0,0-5 0,0-1 0,0-7 0,0-4 0,0 3 0,0-9 0,0 4 0,0-5 0,0 0 0,0 0 0,0-5 0,0 4 0,0-8 0,0-1 0,0-1 0,0-3 0,0 0 0,0 3 0,0-3 0,0 3 0,0-3 0,0 8 0,0-7 0,0 7 0,0-4 0,0-1 0,0-3 0,0 3 0,0-3 0,0 0 0,0 3 0,0-7 0,0 3 0,0 3 0,0-5 0,0 5 0,0-7 0,0-6 0,3-6 0,-2 1 0,3-3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7:36:57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24575,'13'0'0,"2"0"0,4 0 0,1 0 0,-1 0 0,7 0 0,0 0 0,1 0 0,-2 0 0,0 0 0,2 0 0,-1 0 0,-1 0 0,-5 0 0,-1 0 0,1 0 0,-5 4 0,3-3 0,-8 7 0,4-3 0,-5 4 0,-1-4 0,1 3 0,-4-4 0,-1 5 0,-4 5 0,0-4 0,0 4 0,0-1 0,0-3 0,0 4 0,0-5 0,0 0 0,0-1 0,0 1 0,0 0 0,0 0 0,-4 0 0,-1 0 0,-9-4 0,-1 3 0,0-3 0,-3 5 0,3-5 0,-5-1 0,5-4 0,-3 0 0,8 0 0,-4 0 0,5 0 0,0 0 0,0 0 0,0 0 0,0 0 0,5 0 0,0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7:37:00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24575,'0'9'0,"0"4"0,0 2 0,0 0 0,0 3 0,0-8 0,0 8 0,0-8 0,0 9 0,0-9 0,0 3 0,0-4 0,-9 1 0,7-2 0,-7 2 0,9-1 0,0-1 0,0 1 0,0 0 0,0 0 0,0-1 0,0 0 0,0 1 0,4-5 0,0 0 0,10-4 0,0 0 0,6-5 0,-1 4 0,7-8 0,-5 3 0,9 0 0,-9-2 0,10 6 0,-10-6 0,10 7 0,-10-8 0,4 3 0,-6-4 0,1 5 0,0-4 0,-6 4 0,0-4 0,-5 0 0,-1 4 0,1-3 0,-4 3 0,-1-4 0,-4 0 0,0 0 0,0 0 0,0 0 0,0 1 0,0-1 0,0 0 0,-4 0 0,-1 0 0,-4 0 0,0 4 0,4-3 0,-3 3 0,4 1 0,-1 3 0,2 6 0,3 4 0,0 4 0,0 2 0,-5 5 0,4-1 0,-3 7 0,-1-5 0,4 4 0,-8 0 0,8-4 0,-9 10 0,4-10 0,0 4 0,2-6 0,4-4 0,-4-1 0,3-5 0,-3-1 0,4 1 0,0 0 0,0 0 0,0 0 0,0-1 0,0 1 0,0-5 0,0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7:37:02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24575,'0'17'0,"0"-4"0,0 0 0,0-4 0,0-1 0,0 1 0,0 0 0,0 0 0,0 0 0,0-1 0,0 1 0,4-5 0,1 0 0,3-4 0,1 0 0,-1 0 0,6 0 0,1 0 0,4 0 0,6 0 0,-4 0 0,10 0 0,-4-5 0,-1 4 0,0-9 0,-7 9 0,-4-3 0,-1 4 0,-6 0 0,1 0 0,0 0 0,-4 4 0,-1 0 0,-4 10 0,0-4 0,-37 82 0,24-67 0,-29 57 0,33-82 0,0 0 0,-4 0 0,2 0 0,-7 0 0,8 0 0,-9 0 0,9 0 0,-8 0 0,7 0 0,-2 0 0,-1 0 0,3-8 0,-2 2 0,3-13 0,1 9 0,-1-9 0,1 9 0,3-3 0,-2 8 0,3 1 0,-4 4 0,1 0 0,3 3 0,1 2 0,4-1 0,0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7:37:03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24575,'24'0'0,"1"0"0,7 0 0,6 0 0,3 0 0,-1 0 0,5 0 0,-5 0 0,1 0 0,-3 0 0,1 0 0,-11 0 0,4 0 0,-13 0 0,1 0 0,0 0 0,-6 0 0,0 0 0,-10-8 0,0 6 0,-4-5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7:37:05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 24575,'-8'0'0,"-11"0"0,7 0 0,-12 0 0,9 0 0,0 0 0,-3 0 0,3 0 0,-5 0 0,1 0 0,-1 0 0,5 0 0,-3 0 0,8 0 0,-9 0 0,9 0 0,-8 4 0,7 1 0,-2 5 0,4-2 0,0 1 0,-5-4 0,8 3 0,-7-7 0,8 7 0,-4-7 0,0 7 0,1-4 0,-1 5 0,0-1 0,4 1 0,-2 0 0,6 0 0,-3-1 0,4 1 0,-4 0 0,3 0 0,-3 0 0,4 4 0,0 2 0,0 0 0,0 3 0,0-3 0,0 0 0,0 3 0,0-8 0,0 9 0,0-9 0,0 3 0,0-4 0,4 0 0,1 4 0,0-3 0,3 4 0,-3-5 0,0-1 0,3 1 0,-4 0 0,5-4 0,0-1 0,0-4 0,0 0 0,4 0 0,-3 0 0,9 0 0,-9 0 0,8 0 0,-8 0 0,4 0 0,-5 0 0,-1 0 0,1 0 0,0 0 0,0 0 0,0-4 0,0-1 0,0-9 0,5 4 0,-4-9 0,4 9 0,-5-4 0,-4 5 0,3 0 0,-7 0 0,3 0 0,-4 0 0,0-4 0,0 3 0,0-3 0,-8 4 0,-3 4 0,-3 1 0,-4 0 0,3 3 0,-5-4 0,0 5 0,1 0 0,-1 0 0,0 0 0,5 0 0,-3 0 0,8 0 0,-4 0 0,5 0 0,0 0 0,1 0 0,3 4 0,-3 1 0,7 3 0,-3 1 0,4 0 0,0 0 0,0-4 0,0-1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7:37:07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24575,'-9'0'0,"19"0"0,-1 0 0,16 0 0,6 0 0,-8 0 0,14 0 0,-16 0 0,10 0 0,-4 0 0,-5 0 0,1 0 0,-12 0 0,2 0 0,-4 0 0,-4 4 0,-2 5 0,-7 6 0,-6 4 0,-1 1 0,-8 5 0,3-4 0,0 4 0,-3 0 0,8-4 0,-4 4 0,4 0 0,1-4 0,0 4 0,0-5 0,4-1 0,2-4 0,4-1 0,-4-1 0,3-3 0,-4 4 0,5-5 0,0 0 0,0-1 0,0 1 0,0 0 0,0-1 0,0 1 0,0 0 0,0-1 0,0-3 0,0-1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7:37:08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24575,'7'-8'0,"10"1"0,21 7 0,-2 0 0,24 0 0,-30 0 0,21 0 0,-23 0 0,17 0 0,-16 0 0,2 0 0,-11 0 0,-5 0 0,-6 0 0,-5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7:37:09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24575,'-8'0'0,"-1"0"0,1 0 0,-1 0 0,1 0 0,3 4 0,1 6 0,4 0 0,0 8 0,0-8 0,0 4 0,0-5 0,0 4 0,4-3 0,6 4 0,5-4 0,4-1 0,1 1 0,-1 0 0,7 0 0,-5 4 0,4-2 0,0 2 0,-4 0 0,4 2 0,-5-1 0,-1 4 0,-4-4 0,-1 0 0,-5-2 0,1 1 0,-2-4 0,-2 4 0,-2-6 0,-4 1 0,0 5 0,0-4 0,0 4 0,0-6 0,0 1 0,0 0 0,-4 0 0,-1-4 0,-4 3 0,-5-7 0,-1 7 0,0-7 0,-3 3 0,3 1 0,-5-4 0,5 3 0,-3-4 0,3 0 0,-5 0 0,0 0 0,1 0 0,-1-9 0,5 3 0,1-8 0,5 6 0,0-6 0,0 4 0,4-4 0,1 5 0,4-5 0,0 4 0,0-9 0,0 9 0,0-4 0,3 6 0,2-1 0,0 4 0,-1 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7:37:10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7:37:11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24575,'0'8'0,"0"0"0,0 15 0,0-4 0,4 1 0,1 0 0,1-1 0,-2-4 0,-4 3 0,0-8 0,0 4 0,0-5 0,0-1 0,0 1 0,0 0 0,0 0 0,0 0 0,0 0 0,0-1 0,0 1 0,0 0 0,0 0 0,0-1 0,0 0 0,0 1 0,0-5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7:21:10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411 0 24575,'-11'0'0,"0"0"0,-10 0 0,-7 14 0,-5-7 0,-12 21 0,-2-1 0,12-1 0,-4 8 0,6-11 0,3 1 0,1 3 0,9-10 0,7 0 0,5-2 0,1-7 0,7 3 0,0-4 0,3-3 0,4-1 0,1-3 0,7 0 0,-3-7 0,8-3 0,-3-6 0,3 0 0,-4-4 0,0 3 0,5-4 0,-3 0 0,7 3 0,-8 1 0,4 1 0,-6 7 0,6-3 0,-8 5 0,6-1 0,-7 4 0,-4 0 0,-1 4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7:37:13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10 24575,'-3'0'0,"0"-4"0,-14 3 0,2-3 0,0 4 0,-9 0 0,12 0 0,-12 0 0,9 0 0,-4 0 0,-1 0 0,0 0 0,-5 0 0,9 0 0,-8 0 0,9 0 0,-5 0 0,0 0 0,1 4 0,4 1 0,1 4 0,5 0 0,4 0 0,-3 0 0,7 0 0,-3 4 0,4-3 0,0 9 0,-4-9 0,3 8 0,-3-3 0,4 0 0,0-2 0,0-4 0,0 0 0,0 0 0,0 0 0,0 0 0,0-1 0,4 1 0,1-4 0,9 3 0,0-2 0,6-1 0,-1 0 0,7-1 0,-5-2 0,9 2 0,-3-4 0,5 0 0,0 0 0,0-4 0,-5-6 0,4-7 0,-15-3 0,9 0 0,-15 0 0,5 0 0,-10 9 0,-1 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7:37:14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1 24575,'-8'0'0,"-1"0"0,0 0 0,1 4 0,-1 0 0,4 5 0,-3 0 0,3 0 0,0-1 0,-3 1 0,7 0 0,-7 0 0,3 0 0,0 0 0,-3-1 0,3 1 0,0 0 0,-3 0 0,7 0 0,-7 0 0,3-1 0,0 1 0,-3 0 0,3 5 0,0-4 0,-4 3 0,4-4 0,1 5 0,-4-4 0,3 3 0,0-4 0,-3 0 0,3 0 0,0 0 0,-3 0 0,7-1 0,-7 1 0,3-4 0,-4-1 0,0-4 0,-5 0 0,4 0 0,-4 0 0,5 0 0,0 0 0,-4 4 0,3-2 0,-4 2 0,5-4 0,0 0 0,0 0 0,0 0 0,0 0 0,-5 0 0,4 0 0,-4 0 0,5 0 0,0-4 0,4-1 0,-3-4 0,3 0 0,-3 0 0,-1 4 0,-5-3 0,4 3 0,-4-1 0,5-2 0,0 7 0,0-7 0,0 7 0,0-3 0,1 4 0,0 0 0,0 0 0,3 0 0,1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7:21:10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7:21:12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24575,'22'0'0,"-3"0"0,11 9 0,-1 6 0,-1-3 0,14 15 0,-17-16 0,17 13 0,-10-6 0,1-4 0,-7-1 0,-1-4 0,-12 2 0,7-2 0,-8 3 0,0-5 0,-1 1 0,-4-1 0,0 0 0,0-3 0,-3 2 0,2-5 0,-5-1 0,2-3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7:41:57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7:41:57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7:41:58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3620B6-4132-4BB9-9150-B685AEE565D4}" type="datetimeFigureOut">
              <a:rPr lang="en-US" smtClean="0"/>
              <a:t>2/13/21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3582A-D6DB-4157-9BEB-BC81F9F34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31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you have any questions?</a:t>
            </a:r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322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021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08FBBAE0-2D43-4B34-B8C1-532C38F8DD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4" r="-104" b="10302"/>
          <a:stretch/>
        </p:blipFill>
        <p:spPr>
          <a:xfrm>
            <a:off x="-12701" y="1700779"/>
            <a:ext cx="12217399" cy="515722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622773"/>
            <a:ext cx="12192000" cy="78006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-25398" y="4759248"/>
            <a:ext cx="12217398" cy="1930317"/>
          </a:xfrm>
          <a:prstGeom prst="rect">
            <a:avLst/>
          </a:prstGeom>
          <a:solidFill>
            <a:schemeClr val="accent1">
              <a:lumMod val="50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25401" y="5043862"/>
            <a:ext cx="12192000" cy="741050"/>
          </a:xfrm>
        </p:spPr>
        <p:txBody>
          <a:bodyPr vert="horz" anchor="b"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 dirty="0"/>
              <a:t>Заглавие на презентацията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5953347"/>
            <a:ext cx="12192000" cy="408335"/>
          </a:xfrm>
        </p:spPr>
        <p:txBody>
          <a:bodyPr vert="horz"/>
          <a:lstStyle>
            <a:lvl1pPr marL="0" indent="0" algn="ctr">
              <a:buNone/>
              <a:defRPr sz="24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 dirty="0"/>
              <a:t>Подзаглавие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" y="-10895"/>
            <a:ext cx="12204700" cy="1633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8BF81A2B-9DC6-4357-B88E-FF39A560D5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602" y="337854"/>
            <a:ext cx="3680795" cy="103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46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662A9D-C0FC-49AE-9480-5F1D1D07F3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9" r="104" b="14089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61520"/>
              <a:gd name="connsiteY0" fmla="*/ 0 h 6858000"/>
              <a:gd name="connsiteX1" fmla="*/ 12161520 w 12161520"/>
              <a:gd name="connsiteY1" fmla="*/ 0 h 6858000"/>
              <a:gd name="connsiteX2" fmla="*/ 12161520 w 12161520"/>
              <a:gd name="connsiteY2" fmla="*/ 6858000 h 6858000"/>
              <a:gd name="connsiteX3" fmla="*/ 0 w 121615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1520" h="6858000">
                <a:moveTo>
                  <a:pt x="0" y="0"/>
                </a:moveTo>
                <a:lnTo>
                  <a:pt x="12161520" y="0"/>
                </a:lnTo>
                <a:lnTo>
                  <a:pt x="121615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9962" y="5946757"/>
            <a:ext cx="2232075" cy="57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13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oup of people around each other&#10;&#10;Description automatically generated">
            <a:extLst>
              <a:ext uri="{FF2B5EF4-FFF2-40B4-BE49-F238E27FC236}">
                <a16:creationId xmlns:a16="http://schemas.microsoft.com/office/drawing/2014/main" id="{054B0BE2-8917-46EA-8F1E-4EF9EDB00A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3" r="1031" b="3834"/>
          <a:stretch/>
        </p:blipFill>
        <p:spPr>
          <a:xfrm rot="10800000">
            <a:off x="-1" y="101600"/>
            <a:ext cx="12191994" cy="67551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8D592AB-43FC-4B2E-AC90-9CB09B1816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9664" y="6002145"/>
            <a:ext cx="2315008" cy="59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60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Заглавие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02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2124" y="703386"/>
            <a:ext cx="10863385" cy="257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241667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2124" y="703386"/>
            <a:ext cx="10863385" cy="257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03505E-6DEF-4B08-8C23-643B9E555914}"/>
              </a:ext>
            </a:extLst>
          </p:cNvPr>
          <p:cNvSpPr/>
          <p:nvPr userDrawn="1"/>
        </p:nvSpPr>
        <p:spPr>
          <a:xfrm>
            <a:off x="0" y="104775"/>
            <a:ext cx="12192000" cy="675322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863135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587748A-4FF0-4DED-81F3-6B779F3DE4CD}"/>
              </a:ext>
            </a:extLst>
          </p:cNvPr>
          <p:cNvSpPr/>
          <p:nvPr userDrawn="1"/>
        </p:nvSpPr>
        <p:spPr>
          <a:xfrm>
            <a:off x="0" y="-43982"/>
            <a:ext cx="12192000" cy="1495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9654A1BD-1EE3-4968-908F-C6A2A0E82F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21254" b="4381"/>
          <a:stretch/>
        </p:blipFill>
        <p:spPr>
          <a:xfrm>
            <a:off x="0" y="814810"/>
            <a:ext cx="12192000" cy="60431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1E1847-5382-45C0-BF1F-A4405B634BBA}"/>
              </a:ext>
            </a:extLst>
          </p:cNvPr>
          <p:cNvSpPr/>
          <p:nvPr userDrawn="1"/>
        </p:nvSpPr>
        <p:spPr>
          <a:xfrm>
            <a:off x="0" y="807840"/>
            <a:ext cx="12192000" cy="6058472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139543E-D54C-4C78-879E-7ACB6BA0F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001"/>
            <a:ext cx="10515600" cy="47450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01F07C-E2E4-4B1B-AB98-83DBF4139F4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806700"/>
            <a:ext cx="10515600" cy="358140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745118"/>
            <a:ext cx="12192000" cy="78006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23913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uctor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Информация за инструктора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748905"/>
            <a:ext cx="5459027" cy="4066113"/>
          </a:xfrm>
        </p:spPr>
        <p:txBody>
          <a:bodyPr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None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83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Кликнете, за да добавите биография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05697F-A00E-4F84-9E3F-5A7901DD083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02452" y="1102522"/>
            <a:ext cx="4451349" cy="465296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bg-BG"/>
              <a:t>Кликнете за да добавите Ваша снимка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E3A83E3-3E08-4AF9-A3D4-E8D69F574A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949325"/>
            <a:ext cx="5459027" cy="71913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4pPr marL="1371566" indent="0">
              <a:buNone/>
              <a:defRPr/>
            </a:lvl4pPr>
          </a:lstStyle>
          <a:p>
            <a:pPr lvl="0"/>
            <a:r>
              <a:rPr lang="bg-BG"/>
              <a:t>Кликнете, за да добавите име</a:t>
            </a:r>
          </a:p>
        </p:txBody>
      </p:sp>
    </p:spTree>
    <p:extLst>
      <p:ext uri="{BB962C8B-B14F-4D97-AF65-F5344CB8AC3E}">
        <p14:creationId xmlns:p14="http://schemas.microsoft.com/office/powerpoint/2010/main" val="1443683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161458"/>
            <a:ext cx="10515600" cy="5011636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5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984739"/>
            <a:ext cx="10515600" cy="4915794"/>
          </a:xfrm>
        </p:spPr>
        <p:txBody>
          <a:bodyPr/>
          <a:lstStyle>
            <a:lvl1pPr marL="0" indent="0">
              <a:buClr>
                <a:srgbClr val="E36C09"/>
              </a:buClr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E36C09"/>
              </a:buCl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E36C09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E36C09"/>
              </a:buCl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E36C09"/>
              </a:buCl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91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945428"/>
            <a:ext cx="5181600" cy="4910647"/>
          </a:xfrm>
        </p:spPr>
        <p:txBody>
          <a:bodyPr/>
          <a:lstStyle>
            <a:lvl1pPr>
              <a:buClr>
                <a:srgbClr val="E36C09"/>
              </a:buClr>
              <a:defRPr sz="2400"/>
            </a:lvl1pPr>
            <a:lvl2pPr>
              <a:buClr>
                <a:srgbClr val="E36C09"/>
              </a:buClr>
              <a:defRPr sz="2000"/>
            </a:lvl2pPr>
            <a:lvl3pPr>
              <a:buClr>
                <a:srgbClr val="E36C09"/>
              </a:buClr>
              <a:defRPr sz="1800"/>
            </a:lvl3pPr>
            <a:lvl4pPr>
              <a:buClr>
                <a:srgbClr val="E36C09"/>
              </a:buClr>
              <a:defRPr sz="1600"/>
            </a:lvl4pPr>
            <a:lvl5pPr>
              <a:buClr>
                <a:srgbClr val="E36C09"/>
              </a:buClr>
              <a:defRPr sz="1400"/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945428"/>
            <a:ext cx="5181600" cy="4910647"/>
          </a:xfrm>
        </p:spPr>
        <p:txBody>
          <a:bodyPr/>
          <a:lstStyle>
            <a:lvl1pPr>
              <a:buClr>
                <a:srgbClr val="E36C09"/>
              </a:buClr>
              <a:defRPr sz="2400"/>
            </a:lvl1pPr>
            <a:lvl2pPr>
              <a:buClr>
                <a:srgbClr val="E36C09"/>
              </a:buClr>
              <a:defRPr sz="2000"/>
            </a:lvl2pPr>
            <a:lvl3pPr>
              <a:buClr>
                <a:srgbClr val="E36C09"/>
              </a:buClr>
              <a:defRPr sz="1800"/>
            </a:lvl3pPr>
            <a:lvl4pPr>
              <a:buClr>
                <a:srgbClr val="E36C09"/>
              </a:buClr>
              <a:defRPr sz="1600"/>
            </a:lvl4pPr>
            <a:lvl5pPr>
              <a:buClr>
                <a:srgbClr val="E36C09"/>
              </a:buClr>
              <a:defRPr sz="1400"/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821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0FCADB0-04B3-415C-9040-5F596A3CF2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94"/>
          <a:stretch>
            <a:fillRect/>
          </a:stretch>
        </p:blipFill>
        <p:spPr>
          <a:xfrm>
            <a:off x="53340" y="84136"/>
            <a:ext cx="12138660" cy="6773864"/>
          </a:xfrm>
          <a:custGeom>
            <a:avLst/>
            <a:gdLst>
              <a:gd name="connsiteX0" fmla="*/ 0 w 12138660"/>
              <a:gd name="connsiteY0" fmla="*/ 0 h 6773864"/>
              <a:gd name="connsiteX1" fmla="*/ 12138660 w 12138660"/>
              <a:gd name="connsiteY1" fmla="*/ 0 h 6773864"/>
              <a:gd name="connsiteX2" fmla="*/ 12138660 w 12138660"/>
              <a:gd name="connsiteY2" fmla="*/ 6773864 h 6773864"/>
              <a:gd name="connsiteX3" fmla="*/ 0 w 12138660"/>
              <a:gd name="connsiteY3" fmla="*/ 6773864 h 6773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38660" h="6773864">
                <a:moveTo>
                  <a:pt x="0" y="0"/>
                </a:moveTo>
                <a:lnTo>
                  <a:pt x="12138660" y="0"/>
                </a:lnTo>
                <a:lnTo>
                  <a:pt x="12138660" y="6773864"/>
                </a:lnTo>
                <a:lnTo>
                  <a:pt x="0" y="6773864"/>
                </a:lnTo>
                <a:close/>
              </a:path>
            </a:pathLst>
          </a:custGeom>
          <a:scene3d>
            <a:camera prst="orthographicFront">
              <a:rot lat="0" lon="10859978" rev="0"/>
            </a:camera>
            <a:lightRig rig="threePt" dir="t"/>
          </a:scene3d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469671E-47E8-430C-8014-52B8B69293B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Logo NH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8623" y="530835"/>
            <a:ext cx="3753377" cy="9726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084012" y="4593709"/>
            <a:ext cx="10348384" cy="73415"/>
          </a:xfrm>
          <a:prstGeom prst="rect">
            <a:avLst/>
          </a:prstGeom>
          <a:solidFill>
            <a:srgbClr val="0F3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443" y="1804366"/>
            <a:ext cx="10515600" cy="84596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835" y="778911"/>
            <a:ext cx="10515600" cy="599903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1837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E8A9683-6980-42A8-87A2-3A8250240F6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-3017520" y="8412480"/>
            <a:chExt cx="12192000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65B72E-50D1-49B3-9148-220C7266DC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94"/>
            <a:stretch>
              <a:fillRect/>
            </a:stretch>
          </p:blipFill>
          <p:spPr>
            <a:xfrm>
              <a:off x="-2964180" y="8435656"/>
              <a:ext cx="12138660" cy="6773864"/>
            </a:xfrm>
            <a:custGeom>
              <a:avLst/>
              <a:gdLst>
                <a:gd name="connsiteX0" fmla="*/ 0 w 12138660"/>
                <a:gd name="connsiteY0" fmla="*/ 0 h 6773864"/>
                <a:gd name="connsiteX1" fmla="*/ 12138660 w 12138660"/>
                <a:gd name="connsiteY1" fmla="*/ 0 h 6773864"/>
                <a:gd name="connsiteX2" fmla="*/ 12138660 w 12138660"/>
                <a:gd name="connsiteY2" fmla="*/ 6773864 h 6773864"/>
                <a:gd name="connsiteX3" fmla="*/ 0 w 12138660"/>
                <a:gd name="connsiteY3" fmla="*/ 6773864 h 677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38660" h="6773864">
                  <a:moveTo>
                    <a:pt x="0" y="0"/>
                  </a:moveTo>
                  <a:lnTo>
                    <a:pt x="12138660" y="0"/>
                  </a:lnTo>
                  <a:lnTo>
                    <a:pt x="12138660" y="6773864"/>
                  </a:lnTo>
                  <a:lnTo>
                    <a:pt x="0" y="6773864"/>
                  </a:lnTo>
                  <a:close/>
                </a:path>
              </a:pathLst>
            </a:custGeom>
            <a:scene3d>
              <a:camera prst="orthographicFront">
                <a:rot lat="0" lon="10859978" rev="0"/>
              </a:camera>
              <a:lightRig rig="threePt" dir="t"/>
            </a:scene3d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A7164FD-8E6E-4D41-921C-B45CD48783C7}"/>
                </a:ext>
              </a:extLst>
            </p:cNvPr>
            <p:cNvSpPr/>
            <p:nvPr userDrawn="1"/>
          </p:nvSpPr>
          <p:spPr>
            <a:xfrm>
              <a:off x="-3017520" y="8412480"/>
              <a:ext cx="12192000" cy="6858000"/>
            </a:xfrm>
            <a:prstGeom prst="rect">
              <a:avLst/>
            </a:prstGeom>
            <a:solidFill>
              <a:schemeClr val="accent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3678" y="5453239"/>
            <a:ext cx="3753377" cy="9726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886857" y="4125944"/>
            <a:ext cx="10348384" cy="73415"/>
          </a:xfrm>
          <a:prstGeom prst="rect">
            <a:avLst/>
          </a:prstGeom>
          <a:solidFill>
            <a:srgbClr val="0F3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249" y="2652606"/>
            <a:ext cx="10515600" cy="599903"/>
          </a:xfr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8035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662A9D-C0FC-49AE-9480-5F1D1D07F3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028" b="13784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61520"/>
              <a:gd name="connsiteY0" fmla="*/ 0 h 6858000"/>
              <a:gd name="connsiteX1" fmla="*/ 12161520 w 12161520"/>
              <a:gd name="connsiteY1" fmla="*/ 0 h 6858000"/>
              <a:gd name="connsiteX2" fmla="*/ 12161520 w 12161520"/>
              <a:gd name="connsiteY2" fmla="*/ 6858000 h 6858000"/>
              <a:gd name="connsiteX3" fmla="*/ 0 w 121615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1520" h="6858000">
                <a:moveTo>
                  <a:pt x="0" y="0"/>
                </a:moveTo>
                <a:lnTo>
                  <a:pt x="12161520" y="0"/>
                </a:lnTo>
                <a:lnTo>
                  <a:pt x="121615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090169"/>
            <a:ext cx="10515600" cy="599903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811885"/>
            <a:ext cx="10515600" cy="84596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999067" y="4738469"/>
            <a:ext cx="10348384" cy="78006"/>
          </a:xfrm>
          <a:prstGeom prst="rect">
            <a:avLst/>
          </a:prstGeom>
          <a:solidFill>
            <a:srgbClr val="F3921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964" y="5735445"/>
            <a:ext cx="2315008" cy="59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2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24001"/>
            <a:ext cx="10515600" cy="474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40724"/>
            <a:ext cx="10515600" cy="5015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0" y="-11000"/>
            <a:ext cx="8408277" cy="1324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0782874" y="-11000"/>
            <a:ext cx="1423993" cy="1324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8408277" y="-11000"/>
            <a:ext cx="2374596" cy="132468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Rectangle 18"/>
          <p:cNvSpPr/>
          <p:nvPr userDrawn="1"/>
        </p:nvSpPr>
        <p:spPr>
          <a:xfrm>
            <a:off x="838200" y="755315"/>
            <a:ext cx="10515600" cy="45719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744" y="6158737"/>
            <a:ext cx="2232075" cy="62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2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5" r:id="rId2"/>
    <p:sldLayoutId id="2147483704" r:id="rId3"/>
    <p:sldLayoutId id="2147483662" r:id="rId4"/>
    <p:sldLayoutId id="2147483673" r:id="rId5"/>
    <p:sldLayoutId id="2147483664" r:id="rId6"/>
    <p:sldLayoutId id="2147483663" r:id="rId7"/>
    <p:sldLayoutId id="2147483677" r:id="rId8"/>
    <p:sldLayoutId id="2147483672" r:id="rId9"/>
    <p:sldLayoutId id="2147483708" r:id="rId10"/>
    <p:sldLayoutId id="2147483709" r:id="rId11"/>
    <p:sldLayoutId id="2147483666" r:id="rId12"/>
    <p:sldLayoutId id="2147483667" r:id="rId13"/>
    <p:sldLayoutId id="214748367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>
              <a:lumMod val="7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E36C09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×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Calibri" panose="020F0502020204030204" pitchFamily="34" charset="0"/>
        <a:buChar char="×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vatpoint.com/java-arraylist-addall-method" TargetMode="External"/><Relationship Id="rId2" Type="http://schemas.openxmlformats.org/officeDocument/2006/relationships/hyperlink" Target="https://www.javatpoint.com/java-arraylist-add-method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javatpoint.com/java-arraylist-remove-method" TargetMode="External"/><Relationship Id="rId4" Type="http://schemas.openxmlformats.org/officeDocument/2006/relationships/hyperlink" Target="https://www.javatpoint.com/java-arraylist-clear-method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avatpoint.com/java-arraylist-clear-method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8/docs/api/java/util/ArrayList.html#removeIf-java.util.function.Predicate-" TargetMode="External"/><Relationship Id="rId2" Type="http://schemas.openxmlformats.org/officeDocument/2006/relationships/hyperlink" Target="https://docs.oracle.com/javase/8/docs/api/java/lang/Object.html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8/docs/api/java/util/ArrayList.html#forEach-java.util.function.Consumer-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docs.oracle.com/javase/8/docs/api/java/util/ArrayList.html#listIterator-int-" TargetMode="External"/><Relationship Id="rId4" Type="http://schemas.openxmlformats.org/officeDocument/2006/relationships/hyperlink" Target="https://docs.oracle.com/javase/8/docs/api/java/util/Iterator.html#forEachRemaining-java.util.function.Consumer-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javase/8/docs/api/java/util/Collection.html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60.png"/><Relationship Id="rId3" Type="http://schemas.openxmlformats.org/officeDocument/2006/relationships/image" Target="../media/image110.png"/><Relationship Id="rId7" Type="http://schemas.openxmlformats.org/officeDocument/2006/relationships/image" Target="../media/image31.png"/><Relationship Id="rId12" Type="http://schemas.openxmlformats.org/officeDocument/2006/relationships/customXml" Target="../ink/ink6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13" Type="http://schemas.openxmlformats.org/officeDocument/2006/relationships/customXml" Target="../ink/ink17.xml"/><Relationship Id="rId3" Type="http://schemas.openxmlformats.org/officeDocument/2006/relationships/image" Target="../media/image7.png"/><Relationship Id="rId7" Type="http://schemas.openxmlformats.org/officeDocument/2006/relationships/customXml" Target="../ink/ink11.xml"/><Relationship Id="rId12" Type="http://schemas.openxmlformats.org/officeDocument/2006/relationships/customXml" Target="../ink/ink16.xml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0.xml"/><Relationship Id="rId11" Type="http://schemas.openxmlformats.org/officeDocument/2006/relationships/customXml" Target="../ink/ink15.xml"/><Relationship Id="rId5" Type="http://schemas.openxmlformats.org/officeDocument/2006/relationships/customXml" Target="../ink/ink9.xml"/><Relationship Id="rId15" Type="http://schemas.openxmlformats.org/officeDocument/2006/relationships/customXml" Target="../ink/ink19.xml"/><Relationship Id="rId10" Type="http://schemas.openxmlformats.org/officeDocument/2006/relationships/customXml" Target="../ink/ink14.xml"/><Relationship Id="rId4" Type="http://schemas.openxmlformats.org/officeDocument/2006/relationships/customXml" Target="../ink/ink8.xml"/><Relationship Id="rId9" Type="http://schemas.openxmlformats.org/officeDocument/2006/relationships/customXml" Target="../ink/ink13.xml"/><Relationship Id="rId14" Type="http://schemas.openxmlformats.org/officeDocument/2006/relationships/customXml" Target="../ink/ink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customXml" Target="../ink/ink28.xml"/><Relationship Id="rId26" Type="http://schemas.openxmlformats.org/officeDocument/2006/relationships/image" Target="../media/image18.png"/><Relationship Id="rId39" Type="http://schemas.openxmlformats.org/officeDocument/2006/relationships/image" Target="../media/image24.png"/><Relationship Id="rId21" Type="http://schemas.openxmlformats.org/officeDocument/2006/relationships/customXml" Target="../ink/ink30.xml"/><Relationship Id="rId34" Type="http://schemas.openxmlformats.org/officeDocument/2006/relationships/image" Target="../media/image22.png"/><Relationship Id="rId42" Type="http://schemas.openxmlformats.org/officeDocument/2006/relationships/customXml" Target="../ink/ink41.xml"/><Relationship Id="rId7" Type="http://schemas.openxmlformats.org/officeDocument/2006/relationships/image" Target="../media/image10.png"/><Relationship Id="rId2" Type="http://schemas.openxmlformats.org/officeDocument/2006/relationships/customXml" Target="../ink/ink20.xml"/><Relationship Id="rId16" Type="http://schemas.openxmlformats.org/officeDocument/2006/relationships/customXml" Target="../ink/ink27.xml"/><Relationship Id="rId20" Type="http://schemas.openxmlformats.org/officeDocument/2006/relationships/customXml" Target="../ink/ink29.xml"/><Relationship Id="rId29" Type="http://schemas.openxmlformats.org/officeDocument/2006/relationships/customXml" Target="../ink/ink34.xml"/><Relationship Id="rId41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2.xml"/><Relationship Id="rId11" Type="http://schemas.openxmlformats.org/officeDocument/2006/relationships/image" Target="../media/image12.png"/><Relationship Id="rId24" Type="http://schemas.openxmlformats.org/officeDocument/2006/relationships/image" Target="../media/image17.png"/><Relationship Id="rId32" Type="http://schemas.openxmlformats.org/officeDocument/2006/relationships/image" Target="../media/image21.png"/><Relationship Id="rId37" Type="http://schemas.openxmlformats.org/officeDocument/2006/relationships/customXml" Target="../ink/ink38.xml"/><Relationship Id="rId40" Type="http://schemas.openxmlformats.org/officeDocument/2006/relationships/customXml" Target="../ink/ink40.xml"/><Relationship Id="rId5" Type="http://schemas.openxmlformats.org/officeDocument/2006/relationships/image" Target="../media/image9.png"/><Relationship Id="rId15" Type="http://schemas.openxmlformats.org/officeDocument/2006/relationships/image" Target="../media/image7.png"/><Relationship Id="rId23" Type="http://schemas.openxmlformats.org/officeDocument/2006/relationships/customXml" Target="../ink/ink31.xml"/><Relationship Id="rId28" Type="http://schemas.openxmlformats.org/officeDocument/2006/relationships/image" Target="../media/image19.png"/><Relationship Id="rId36" Type="http://schemas.openxmlformats.org/officeDocument/2006/relationships/image" Target="../media/image23.png"/><Relationship Id="rId10" Type="http://schemas.openxmlformats.org/officeDocument/2006/relationships/customXml" Target="../ink/ink24.xml"/><Relationship Id="rId19" Type="http://schemas.openxmlformats.org/officeDocument/2006/relationships/image" Target="../media/image15.png"/><Relationship Id="rId31" Type="http://schemas.openxmlformats.org/officeDocument/2006/relationships/customXml" Target="../ink/ink35.xml"/><Relationship Id="rId4" Type="http://schemas.openxmlformats.org/officeDocument/2006/relationships/customXml" Target="../ink/ink21.xml"/><Relationship Id="rId9" Type="http://schemas.openxmlformats.org/officeDocument/2006/relationships/image" Target="../media/image11.png"/><Relationship Id="rId14" Type="http://schemas.openxmlformats.org/officeDocument/2006/relationships/customXml" Target="../ink/ink26.xml"/><Relationship Id="rId22" Type="http://schemas.openxmlformats.org/officeDocument/2006/relationships/image" Target="../media/image16.png"/><Relationship Id="rId27" Type="http://schemas.openxmlformats.org/officeDocument/2006/relationships/customXml" Target="../ink/ink33.xml"/><Relationship Id="rId30" Type="http://schemas.openxmlformats.org/officeDocument/2006/relationships/image" Target="../media/image20.png"/><Relationship Id="rId35" Type="http://schemas.openxmlformats.org/officeDocument/2006/relationships/customXml" Target="../ink/ink37.xml"/><Relationship Id="rId43" Type="http://schemas.openxmlformats.org/officeDocument/2006/relationships/image" Target="../media/image26.png"/><Relationship Id="rId8" Type="http://schemas.openxmlformats.org/officeDocument/2006/relationships/customXml" Target="../ink/ink23.xml"/><Relationship Id="rId3" Type="http://schemas.openxmlformats.org/officeDocument/2006/relationships/image" Target="../media/image8.png"/><Relationship Id="rId12" Type="http://schemas.openxmlformats.org/officeDocument/2006/relationships/customXml" Target="../ink/ink25.xml"/><Relationship Id="rId17" Type="http://schemas.openxmlformats.org/officeDocument/2006/relationships/image" Target="../media/image14.png"/><Relationship Id="rId25" Type="http://schemas.openxmlformats.org/officeDocument/2006/relationships/customXml" Target="../ink/ink32.xml"/><Relationship Id="rId33" Type="http://schemas.openxmlformats.org/officeDocument/2006/relationships/customXml" Target="../ink/ink36.xml"/><Relationship Id="rId38" Type="http://schemas.openxmlformats.org/officeDocument/2006/relationships/customXml" Target="../ink/ink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10826-4003-2A47-8F3D-826D12B285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Lists and collections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0312EC-8119-AF48-B83C-75BCC17DED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Simeon </a:t>
            </a:r>
            <a:r>
              <a:rPr lang="en-US" dirty="0" err="1"/>
              <a:t>Angelov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910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BB62C-2A82-524E-B90E-3CCCFDAB8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ArrayList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D9E34-1D0D-8C40-8295-23435BF93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62382"/>
            <a:ext cx="9601200" cy="431714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Some used methods </a:t>
            </a:r>
          </a:p>
          <a:p>
            <a:pPr lvl="1"/>
            <a:r>
              <a:rPr lang="en-GB" i="0" dirty="0"/>
              <a:t>void </a:t>
            </a:r>
            <a:r>
              <a:rPr lang="en-GB" i="0" dirty="0">
                <a:hlinkClick r:id="rId2"/>
              </a:rPr>
              <a:t>add</a:t>
            </a:r>
            <a:r>
              <a:rPr lang="en-GB" i="0" dirty="0"/>
              <a:t>(int index, E element)</a:t>
            </a:r>
          </a:p>
          <a:p>
            <a:pPr lvl="1"/>
            <a:r>
              <a:rPr lang="en-GB" i="0" dirty="0" err="1"/>
              <a:t>boolean</a:t>
            </a:r>
            <a:r>
              <a:rPr lang="en-GB" i="0" dirty="0"/>
              <a:t> </a:t>
            </a:r>
            <a:r>
              <a:rPr lang="en-GB" i="0" dirty="0">
                <a:hlinkClick r:id="rId2"/>
              </a:rPr>
              <a:t>add</a:t>
            </a:r>
            <a:r>
              <a:rPr lang="en-GB" i="0" dirty="0"/>
              <a:t>(E e)</a:t>
            </a:r>
          </a:p>
          <a:p>
            <a:pPr lvl="1"/>
            <a:r>
              <a:rPr lang="en-GB" i="0" dirty="0" err="1"/>
              <a:t>boolean</a:t>
            </a:r>
            <a:r>
              <a:rPr lang="en-GB" i="0" dirty="0"/>
              <a:t> </a:t>
            </a:r>
            <a:r>
              <a:rPr lang="en-GB" i="0" dirty="0">
                <a:hlinkClick r:id="rId3"/>
              </a:rPr>
              <a:t>addAll</a:t>
            </a:r>
            <a:r>
              <a:rPr lang="en-GB" i="0" dirty="0"/>
              <a:t>(Collection&lt;? extends E&gt; c)</a:t>
            </a:r>
          </a:p>
          <a:p>
            <a:pPr lvl="1"/>
            <a:r>
              <a:rPr lang="en-GB" i="0" dirty="0"/>
              <a:t>void </a:t>
            </a:r>
            <a:r>
              <a:rPr lang="en-GB" i="0" dirty="0">
                <a:hlinkClick r:id="rId4"/>
              </a:rPr>
              <a:t>clear</a:t>
            </a:r>
            <a:r>
              <a:rPr lang="en-GB" i="0" dirty="0"/>
              <a:t>()</a:t>
            </a:r>
          </a:p>
          <a:p>
            <a:pPr lvl="1"/>
            <a:r>
              <a:rPr lang="en-GB" i="0" dirty="0"/>
              <a:t>E get(int index)</a:t>
            </a:r>
          </a:p>
          <a:p>
            <a:pPr lvl="1"/>
            <a:r>
              <a:rPr lang="en-GB" i="0" dirty="0" err="1"/>
              <a:t>boolean</a:t>
            </a:r>
            <a:r>
              <a:rPr lang="en-GB" i="0" dirty="0"/>
              <a:t> </a:t>
            </a:r>
            <a:r>
              <a:rPr lang="en-GB" i="0" dirty="0" err="1"/>
              <a:t>isEmpty</a:t>
            </a:r>
            <a:r>
              <a:rPr lang="en-GB" i="0" dirty="0"/>
              <a:t>()</a:t>
            </a:r>
          </a:p>
          <a:p>
            <a:pPr lvl="1"/>
            <a:r>
              <a:rPr lang="en-GB" i="0" dirty="0"/>
              <a:t>Object[] </a:t>
            </a:r>
            <a:r>
              <a:rPr lang="en-GB" i="0" dirty="0" err="1"/>
              <a:t>toArray</a:t>
            </a:r>
            <a:r>
              <a:rPr lang="en-GB" i="0" dirty="0"/>
              <a:t>()</a:t>
            </a:r>
          </a:p>
          <a:p>
            <a:pPr lvl="1"/>
            <a:r>
              <a:rPr lang="en-GB" i="0" dirty="0"/>
              <a:t>int </a:t>
            </a:r>
            <a:r>
              <a:rPr lang="en-GB" i="0" dirty="0" err="1"/>
              <a:t>indexOf</a:t>
            </a:r>
            <a:r>
              <a:rPr lang="en-GB" i="0" dirty="0"/>
              <a:t>(Object o)</a:t>
            </a:r>
          </a:p>
          <a:p>
            <a:pPr lvl="1"/>
            <a:r>
              <a:rPr lang="en-GB" i="0" dirty="0"/>
              <a:t>E remove(int index) </a:t>
            </a:r>
          </a:p>
          <a:p>
            <a:pPr lvl="1"/>
            <a:r>
              <a:rPr lang="en-GB" i="0" dirty="0" err="1"/>
              <a:t>boolean</a:t>
            </a:r>
            <a:r>
              <a:rPr lang="en-GB" i="0" dirty="0"/>
              <a:t> </a:t>
            </a:r>
            <a:r>
              <a:rPr lang="en-GB" i="0" dirty="0">
                <a:hlinkClick r:id="rId5"/>
              </a:rPr>
              <a:t>remove</a:t>
            </a:r>
            <a:r>
              <a:rPr lang="en-GB" i="0" dirty="0"/>
              <a:t>(Object o) – where calls </a:t>
            </a:r>
            <a:r>
              <a:rPr lang="en-GB" i="0" dirty="0" err="1"/>
              <a:t>o.equals</a:t>
            </a:r>
            <a:r>
              <a:rPr lang="en-GB" i="0" dirty="0"/>
              <a:t>() method for checking of the Object is the list!</a:t>
            </a:r>
          </a:p>
          <a:p>
            <a:pPr lvl="1"/>
            <a:r>
              <a:rPr lang="en-GB" i="0" dirty="0"/>
              <a:t>E set(int index, E element)</a:t>
            </a:r>
          </a:p>
          <a:p>
            <a:pPr lvl="1"/>
            <a:r>
              <a:rPr lang="en-GB" i="0" dirty="0"/>
              <a:t>int size()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037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9E9CB-7AA0-9B4E-918E-C06CB174E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ArrayList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9B666-63BC-4746-9D6D-590CB4997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 err="1"/>
              <a:t>boolean</a:t>
            </a:r>
            <a:r>
              <a:rPr lang="en-GB" dirty="0"/>
              <a:t> add(E element);</a:t>
            </a:r>
            <a:br>
              <a:rPr lang="en-GB" dirty="0"/>
            </a:br>
            <a:r>
              <a:rPr lang="en-GB" dirty="0"/>
              <a:t>void add(int index, E element);</a:t>
            </a:r>
          </a:p>
          <a:p>
            <a:endParaRPr lang="en-US" dirty="0"/>
          </a:p>
          <a:p>
            <a:pPr lvl="1"/>
            <a:r>
              <a:rPr lang="en-US" dirty="0"/>
              <a:t>Remember when you do have typed array and NOT typed array: </a:t>
            </a:r>
          </a:p>
          <a:p>
            <a:pPr lvl="2"/>
            <a:r>
              <a:rPr lang="en-GB" dirty="0" err="1"/>
              <a:t>ArrayList</a:t>
            </a:r>
            <a:r>
              <a:rPr lang="en-GB" dirty="0"/>
              <a:t> list = new </a:t>
            </a:r>
            <a:r>
              <a:rPr lang="en-GB" dirty="0" err="1"/>
              <a:t>ArrayList</a:t>
            </a:r>
            <a:r>
              <a:rPr lang="en-GB" dirty="0"/>
              <a:t>();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2"/>
            <a:r>
              <a:rPr lang="en-US" dirty="0" err="1"/>
              <a:t>ArrayList</a:t>
            </a:r>
            <a:r>
              <a:rPr lang="en-US" dirty="0"/>
              <a:t>&lt;String&gt; list2 = new </a:t>
            </a:r>
            <a:r>
              <a:rPr lang="en-US" dirty="0" err="1"/>
              <a:t>ArrayList</a:t>
            </a:r>
            <a:r>
              <a:rPr lang="en-US" dirty="0"/>
              <a:t>&lt;&gt;();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B5A53F-8153-FD4D-AF6E-94DDFB7999D5}"/>
              </a:ext>
            </a:extLst>
          </p:cNvPr>
          <p:cNvSpPr txBox="1"/>
          <p:nvPr/>
        </p:nvSpPr>
        <p:spPr>
          <a:xfrm>
            <a:off x="5715000" y="2782669"/>
            <a:ext cx="7861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list.add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(“hey”); </a:t>
            </a:r>
          </a:p>
          <a:p>
            <a:pPr lvl="1"/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list.add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Integer.valueOf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(1));     OK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AC2090-1EBB-F44C-BFEE-1A33EEC0879B}"/>
              </a:ext>
            </a:extLst>
          </p:cNvPr>
          <p:cNvSpPr txBox="1"/>
          <p:nvPr/>
        </p:nvSpPr>
        <p:spPr>
          <a:xfrm>
            <a:off x="6096000" y="3987800"/>
            <a:ext cx="48075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dirty="0" err="1">
                <a:solidFill>
                  <a:srgbClr val="FF0000"/>
                </a:solidFill>
              </a:rPr>
              <a:t>list.add</a:t>
            </a:r>
            <a:r>
              <a:rPr lang="en-GB" dirty="0">
                <a:solidFill>
                  <a:srgbClr val="FF0000"/>
                </a:solidFill>
              </a:rPr>
              <a:t>(”hey"); </a:t>
            </a:r>
          </a:p>
          <a:p>
            <a:pPr lvl="1"/>
            <a:r>
              <a:rPr lang="en-GB" dirty="0" err="1">
                <a:solidFill>
                  <a:srgbClr val="FF0000"/>
                </a:solidFill>
              </a:rPr>
              <a:t>list.add</a:t>
            </a:r>
            <a:r>
              <a:rPr lang="en-GB" dirty="0">
                <a:solidFill>
                  <a:srgbClr val="FF0000"/>
                </a:solidFill>
              </a:rPr>
              <a:t>(</a:t>
            </a:r>
            <a:r>
              <a:rPr lang="en-GB" dirty="0" err="1">
                <a:solidFill>
                  <a:srgbClr val="FF0000"/>
                </a:solidFill>
              </a:rPr>
              <a:t>Integer.valueOf</a:t>
            </a:r>
            <a:r>
              <a:rPr lang="en-GB" dirty="0">
                <a:solidFill>
                  <a:srgbClr val="FF0000"/>
                </a:solidFill>
              </a:rPr>
              <a:t>(1));  NOT OK, compilation error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695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5BF33-5A95-5E41-A72C-C3E1F0B14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ArrayList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F2C53-BD0F-C74F-99B6-2EDBC6941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err="1"/>
              <a:t>boolean</a:t>
            </a:r>
            <a:r>
              <a:rPr lang="en-GB" dirty="0"/>
              <a:t> add(E element);</a:t>
            </a:r>
            <a:br>
              <a:rPr lang="en-GB" dirty="0"/>
            </a:br>
            <a:r>
              <a:rPr lang="en-GB" dirty="0"/>
              <a:t>void add(int index, E element);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List&lt;String&gt; numbers = new </a:t>
            </a:r>
            <a:r>
              <a:rPr lang="en-GB" dirty="0" err="1"/>
              <a:t>ArrayList</a:t>
            </a:r>
            <a:r>
              <a:rPr lang="en-GB" dirty="0"/>
              <a:t>&lt;&gt;(); 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err="1"/>
              <a:t>numbers.add</a:t>
            </a:r>
            <a:r>
              <a:rPr lang="en-GB" dirty="0"/>
              <a:t>(”One");            -&gt; [One] </a:t>
            </a:r>
            <a:br>
              <a:rPr lang="en-GB" dirty="0"/>
            </a:br>
            <a:r>
              <a:rPr lang="en-GB" dirty="0"/>
              <a:t> </a:t>
            </a:r>
            <a:r>
              <a:rPr lang="en-GB" dirty="0" err="1"/>
              <a:t>numbers.add</a:t>
            </a:r>
            <a:r>
              <a:rPr lang="en-GB" dirty="0"/>
              <a:t>(1, ”Five");        -&gt; [One, Five]</a:t>
            </a:r>
            <a:br>
              <a:rPr lang="en-GB" dirty="0"/>
            </a:br>
            <a:r>
              <a:rPr lang="en-GB" dirty="0"/>
              <a:t> </a:t>
            </a:r>
            <a:r>
              <a:rPr lang="en-GB" dirty="0" err="1"/>
              <a:t>numbers.add</a:t>
            </a:r>
            <a:r>
              <a:rPr lang="en-GB" dirty="0"/>
              <a:t>(0, ”Seven");    -&gt; [Seven, One, Five]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err="1"/>
              <a:t>numbers.add</a:t>
            </a:r>
            <a:r>
              <a:rPr lang="en-GB" dirty="0"/>
              <a:t>(1, ”Two");        -&gt; [Seven, Two, One, Five]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926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A076F-D610-324D-9BC9-EE3C33940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ArrayList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255D0-6413-E84A-BB78-842747233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boolean</a:t>
            </a:r>
            <a:r>
              <a:rPr lang="en-GB" dirty="0"/>
              <a:t> remove(Object object) </a:t>
            </a:r>
          </a:p>
          <a:p>
            <a:pPr lvl="1"/>
            <a:r>
              <a:rPr lang="en-GB" dirty="0"/>
              <a:t>Remove the object if exists in the array </a:t>
            </a:r>
          </a:p>
          <a:p>
            <a:pPr lvl="1"/>
            <a:r>
              <a:rPr lang="en-GB" dirty="0"/>
              <a:t>Return true if the object is removed, false otherwise</a:t>
            </a:r>
          </a:p>
          <a:p>
            <a:pPr lvl="1"/>
            <a:r>
              <a:rPr lang="en-GB" dirty="0"/>
              <a:t>Uses equals(Object </a:t>
            </a:r>
            <a:r>
              <a:rPr lang="en-GB" dirty="0" err="1"/>
              <a:t>obj</a:t>
            </a:r>
            <a:r>
              <a:rPr lang="en-GB" dirty="0"/>
              <a:t>) method to identify if object is part of the collection/</a:t>
            </a:r>
            <a:r>
              <a:rPr lang="en-GB" dirty="0" err="1"/>
              <a:t>ArrayList</a:t>
            </a:r>
            <a:r>
              <a:rPr lang="en-GB" dirty="0"/>
              <a:t> or not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E remove(int index)</a:t>
            </a:r>
          </a:p>
          <a:p>
            <a:pPr lvl="1"/>
            <a:r>
              <a:rPr lang="en-GB" dirty="0"/>
              <a:t>Remove object at specified position and shifts the others</a:t>
            </a:r>
          </a:p>
          <a:p>
            <a:pPr lvl="1"/>
            <a:r>
              <a:rPr lang="en-GB" dirty="0"/>
              <a:t>Returns the removed object </a:t>
            </a:r>
          </a:p>
          <a:p>
            <a:pPr lvl="1"/>
            <a:r>
              <a:rPr lang="en-GB" dirty="0"/>
              <a:t>Throws </a:t>
            </a:r>
            <a:r>
              <a:rPr lang="en-GB" b="1" i="1" dirty="0" err="1"/>
              <a:t>IndexOutOfBoundException</a:t>
            </a:r>
            <a:r>
              <a:rPr lang="en-GB" dirty="0"/>
              <a:t> if </a:t>
            </a:r>
            <a:r>
              <a:rPr lang="en-GB" b="1" dirty="0"/>
              <a:t>index</a:t>
            </a:r>
            <a:r>
              <a:rPr lang="en-GB" dirty="0"/>
              <a:t> is bigger than the size of array  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96B562-EEB4-0D44-80EB-B6D78A4559A7}"/>
              </a:ext>
            </a:extLst>
          </p:cNvPr>
          <p:cNvSpPr txBox="1"/>
          <p:nvPr/>
        </p:nvSpPr>
        <p:spPr>
          <a:xfrm>
            <a:off x="1625600" y="4418767"/>
            <a:ext cx="8750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List&lt;String&gt; numbers = new </a:t>
            </a:r>
            <a:r>
              <a:rPr lang="en-GB" dirty="0" err="1"/>
              <a:t>ArrayList</a:t>
            </a:r>
            <a:r>
              <a:rPr lang="en-GB" dirty="0"/>
              <a:t>&lt;&gt;();</a:t>
            </a:r>
            <a:br>
              <a:rPr lang="en-GB" dirty="0"/>
            </a:br>
            <a:r>
              <a:rPr lang="en-GB" dirty="0" err="1"/>
              <a:t>numbers.add</a:t>
            </a:r>
            <a:r>
              <a:rPr lang="en-GB" dirty="0"/>
              <a:t>(”One"); </a:t>
            </a:r>
          </a:p>
          <a:p>
            <a:r>
              <a:rPr lang="en-GB" dirty="0" err="1"/>
              <a:t>numbers.add</a:t>
            </a:r>
            <a:r>
              <a:rPr lang="en-GB" dirty="0"/>
              <a:t>(”Two”);</a:t>
            </a:r>
          </a:p>
          <a:p>
            <a:r>
              <a:rPr lang="en-GB" dirty="0" err="1"/>
              <a:t>System.out.println</a:t>
            </a:r>
            <a:r>
              <a:rPr lang="en-GB" dirty="0"/>
              <a:t>(</a:t>
            </a:r>
            <a:r>
              <a:rPr lang="en-GB" dirty="0" err="1"/>
              <a:t>numbers.remove</a:t>
            </a:r>
            <a:r>
              <a:rPr lang="en-GB" dirty="0"/>
              <a:t>(”One")); </a:t>
            </a:r>
          </a:p>
          <a:p>
            <a:r>
              <a:rPr lang="en-GB" dirty="0" err="1"/>
              <a:t>System.out.println</a:t>
            </a:r>
            <a:r>
              <a:rPr lang="en-GB" dirty="0"/>
              <a:t>(</a:t>
            </a:r>
            <a:r>
              <a:rPr lang="en-GB" dirty="0" err="1"/>
              <a:t>numbers.remove</a:t>
            </a:r>
            <a:r>
              <a:rPr lang="en-GB" dirty="0"/>
              <a:t>(”3"));  -&gt; false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59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8403E-17E6-D448-B4E1-97FAE10C1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ArrayList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DB11C-260A-8247-BE8E-CC0AAB1B3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 set(int index, E </a:t>
            </a:r>
            <a:r>
              <a:rPr lang="en-GB" dirty="0" err="1"/>
              <a:t>newElement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Change the element at position index</a:t>
            </a:r>
          </a:p>
          <a:p>
            <a:pPr lvl="1"/>
            <a:r>
              <a:rPr lang="en-GB" dirty="0"/>
              <a:t>Does NOT change the size of the array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2CCF5D-E8B5-4D49-A110-D81F0BB40BD8}"/>
              </a:ext>
            </a:extLst>
          </p:cNvPr>
          <p:cNvSpPr txBox="1"/>
          <p:nvPr/>
        </p:nvSpPr>
        <p:spPr>
          <a:xfrm>
            <a:off x="1384300" y="2690336"/>
            <a:ext cx="6565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List&lt;String&gt; numbers = new </a:t>
            </a:r>
            <a:r>
              <a:rPr lang="en-GB" dirty="0" err="1"/>
              <a:t>ArrayList</a:t>
            </a:r>
            <a:r>
              <a:rPr lang="en-GB" dirty="0"/>
              <a:t>&lt;&gt;();</a:t>
            </a:r>
            <a:br>
              <a:rPr lang="en-GB" dirty="0"/>
            </a:br>
            <a:r>
              <a:rPr lang="en-GB" dirty="0" err="1"/>
              <a:t>numbers.add</a:t>
            </a:r>
            <a:r>
              <a:rPr lang="en-GB" dirty="0"/>
              <a:t>("One");</a:t>
            </a:r>
            <a:br>
              <a:rPr lang="en-GB" dirty="0"/>
            </a:br>
            <a:r>
              <a:rPr lang="en-GB" dirty="0" err="1"/>
              <a:t>numbers.set</a:t>
            </a:r>
            <a:r>
              <a:rPr lang="en-GB" dirty="0"/>
              <a:t>(0, "Two");</a:t>
            </a:r>
            <a:br>
              <a:rPr lang="en-GB" dirty="0"/>
            </a:br>
            <a:r>
              <a:rPr lang="en-GB" dirty="0" err="1"/>
              <a:t>numbers.set</a:t>
            </a:r>
            <a:r>
              <a:rPr lang="en-GB" dirty="0"/>
              <a:t>(1, "Three");  -&gt; </a:t>
            </a:r>
            <a:r>
              <a:rPr lang="en-GB" dirty="0" err="1"/>
              <a:t>IndexOutOfBoundsException</a:t>
            </a:r>
            <a:r>
              <a:rPr lang="en-GB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000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FD8A0-46E9-3D40-9768-766F98F1D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B06FA-BAFD-EA4C-8781-023421493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GB" dirty="0"/>
              <a:t>void </a:t>
            </a:r>
            <a:r>
              <a:rPr lang="en-GB" dirty="0">
                <a:hlinkClick r:id="rId2"/>
              </a:rPr>
              <a:t>clear</a:t>
            </a:r>
            <a:r>
              <a:rPr lang="en-GB" dirty="0"/>
              <a:t>()</a:t>
            </a:r>
          </a:p>
          <a:p>
            <a:pPr lvl="1">
              <a:buFontTx/>
              <a:buChar char="-"/>
            </a:pPr>
            <a:r>
              <a:rPr lang="en-GB" dirty="0"/>
              <a:t>Clears the elements of the array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r>
              <a:rPr lang="en-GB" dirty="0"/>
              <a:t>E get(int index)</a:t>
            </a:r>
          </a:p>
          <a:p>
            <a:pPr marL="457200" lvl="1" indent="0">
              <a:buNone/>
            </a:pPr>
            <a:r>
              <a:rPr lang="en-GB" dirty="0"/>
              <a:t>- Get the element at position index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r>
              <a:rPr lang="en-GB" dirty="0" err="1"/>
              <a:t>boolean</a:t>
            </a:r>
            <a:r>
              <a:rPr lang="en-GB" dirty="0"/>
              <a:t> </a:t>
            </a:r>
            <a:r>
              <a:rPr lang="en-GB" dirty="0" err="1"/>
              <a:t>isEmpty</a:t>
            </a:r>
            <a:r>
              <a:rPr lang="en-GB" dirty="0"/>
              <a:t>()</a:t>
            </a:r>
          </a:p>
          <a:p>
            <a:pPr lvl="1">
              <a:buFontTx/>
              <a:buChar char="-"/>
            </a:pPr>
            <a:r>
              <a:rPr lang="en-GB" dirty="0"/>
              <a:t>Returns true if the array has not elements 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r>
              <a:rPr lang="en-GB" dirty="0"/>
              <a:t>Object[] </a:t>
            </a:r>
            <a:r>
              <a:rPr lang="en-GB" dirty="0" err="1"/>
              <a:t>toArray</a:t>
            </a:r>
            <a:r>
              <a:rPr lang="en-GB" dirty="0"/>
              <a:t>()</a:t>
            </a:r>
          </a:p>
          <a:p>
            <a:pPr lvl="1">
              <a:buFontTx/>
              <a:buChar char="-"/>
            </a:pPr>
            <a:r>
              <a:rPr lang="en-GB" dirty="0"/>
              <a:t>Return an array representation of the elements of the array list 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r>
              <a:rPr lang="en-GB" dirty="0" err="1"/>
              <a:t>boolean</a:t>
            </a:r>
            <a:r>
              <a:rPr lang="en-GB" dirty="0"/>
              <a:t> contains(Object object) </a:t>
            </a:r>
          </a:p>
          <a:p>
            <a:pPr marL="457200" lvl="1" indent="0">
              <a:buNone/>
            </a:pPr>
            <a:r>
              <a:rPr lang="en-GB" dirty="0"/>
              <a:t>- Returns true when the element is in the array list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179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1C2DA-6825-BC4E-A0E5-59107C5D5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ArrayList</a:t>
            </a:r>
            <a:endParaRPr lang="en-US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D51CEBC-7BF2-A544-BF6E-45EF290F8B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1739" y="1705232"/>
            <a:ext cx="5900921" cy="4162168"/>
          </a:xfrm>
        </p:spPr>
      </p:pic>
    </p:spTree>
    <p:extLst>
      <p:ext uri="{BB962C8B-B14F-4D97-AF65-F5344CB8AC3E}">
        <p14:creationId xmlns:p14="http://schemas.microsoft.com/office/powerpoint/2010/main" val="3471129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0C970-FD10-A341-8412-5512432F9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ArrayList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DFD3F-B26D-0C43-B36E-37C2CE80D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Iterator </a:t>
            </a:r>
          </a:p>
          <a:p>
            <a:pPr lvl="1"/>
            <a:r>
              <a:rPr lang="en-GB" i="0" dirty="0" err="1"/>
              <a:t>ArrayList</a:t>
            </a:r>
            <a:r>
              <a:rPr lang="en-GB" i="0" dirty="0"/>
              <a:t> iterator() method returns an iterator to access each element of the </a:t>
            </a:r>
            <a:r>
              <a:rPr lang="en-GB" i="0" dirty="0" err="1"/>
              <a:t>arraylist</a:t>
            </a:r>
            <a:r>
              <a:rPr lang="en-GB" i="0" dirty="0"/>
              <a:t> in a proper sequence.</a:t>
            </a:r>
          </a:p>
          <a:p>
            <a:pPr lvl="1"/>
            <a:r>
              <a:rPr lang="en-US" dirty="0"/>
              <a:t>Syntax :</a:t>
            </a:r>
          </a:p>
          <a:p>
            <a:pPr marL="987552" lvl="2" indent="0">
              <a:buNone/>
            </a:pPr>
            <a:r>
              <a:rPr lang="en-GB" dirty="0" err="1"/>
              <a:t>arraylist.iterator</a:t>
            </a:r>
            <a:r>
              <a:rPr lang="en-GB" dirty="0"/>
              <a:t>()</a:t>
            </a:r>
            <a:br>
              <a:rPr lang="en-GB" dirty="0"/>
            </a:br>
            <a:r>
              <a:rPr lang="en-US" dirty="0"/>
              <a:t> </a:t>
            </a:r>
          </a:p>
          <a:p>
            <a:pPr lvl="1"/>
            <a:r>
              <a:rPr lang="en-US" dirty="0"/>
              <a:t>Functions:</a:t>
            </a:r>
          </a:p>
          <a:p>
            <a:pPr lvl="2"/>
            <a:r>
              <a:rPr lang="en-GB" dirty="0" err="1"/>
              <a:t>hasNext</a:t>
            </a:r>
            <a:r>
              <a:rPr lang="en-GB" dirty="0"/>
              <a:t>() – shows if there is next element </a:t>
            </a:r>
          </a:p>
          <a:p>
            <a:pPr lvl="2"/>
            <a:r>
              <a:rPr lang="en-GB" dirty="0"/>
              <a:t>next() - return the current element and move the iterator to point to the next element</a:t>
            </a:r>
          </a:p>
          <a:p>
            <a:pPr lvl="2"/>
            <a:r>
              <a:rPr lang="en-GB" dirty="0"/>
              <a:t>remove() – remove the current element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843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727F-525C-7844-ADFE-B5483D080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ArrayList</a:t>
            </a:r>
            <a:endParaRPr lang="en-US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63A4DC11-F23C-F740-96C2-0829CA954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3070" y="1271402"/>
            <a:ext cx="7180896" cy="4900797"/>
          </a:xfrm>
        </p:spPr>
      </p:pic>
    </p:spTree>
    <p:extLst>
      <p:ext uri="{BB962C8B-B14F-4D97-AF65-F5344CB8AC3E}">
        <p14:creationId xmlns:p14="http://schemas.microsoft.com/office/powerpoint/2010/main" val="1656398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F4611-870C-BF4F-9925-309791B03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ArrayLIst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CD371-85DC-644F-9216-92521B2EA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 -&gt; java_arraylist_10_demos </a:t>
            </a:r>
          </a:p>
        </p:txBody>
      </p:sp>
    </p:spTree>
    <p:extLst>
      <p:ext uri="{BB962C8B-B14F-4D97-AF65-F5344CB8AC3E}">
        <p14:creationId xmlns:p14="http://schemas.microsoft.com/office/powerpoint/2010/main" val="460643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FC054-3963-6048-B6C2-A249D28EA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EF5CE-3517-3E4F-AD3A-610E73612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Collection</a:t>
            </a:r>
          </a:p>
          <a:p>
            <a:r>
              <a:rPr lang="en-US" dirty="0"/>
              <a:t>List and </a:t>
            </a:r>
            <a:r>
              <a:rPr lang="en-US" dirty="0" err="1"/>
              <a:t>ArrayList</a:t>
            </a:r>
            <a:endParaRPr lang="en-US" dirty="0"/>
          </a:p>
          <a:p>
            <a:r>
              <a:rPr lang="en-US" dirty="0"/>
              <a:t>Facts for the quiz</a:t>
            </a:r>
          </a:p>
        </p:txBody>
      </p:sp>
    </p:spTree>
    <p:extLst>
      <p:ext uri="{BB962C8B-B14F-4D97-AF65-F5344CB8AC3E}">
        <p14:creationId xmlns:p14="http://schemas.microsoft.com/office/powerpoint/2010/main" val="1296202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F606F-3BEA-0E41-92CA-07EA52D82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Facts for the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9D162-B7EB-0E4B-B28B-519858E7D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ArrayList</a:t>
            </a:r>
            <a:r>
              <a:rPr lang="en-US" dirty="0"/>
              <a:t> </a:t>
            </a:r>
            <a:r>
              <a:rPr lang="en-GB" dirty="0"/>
              <a:t>stores dynamically sized collection of elements</a:t>
            </a:r>
          </a:p>
          <a:p>
            <a:r>
              <a:rPr lang="en-GB" dirty="0"/>
              <a:t>Internally uses an array to store the elements</a:t>
            </a:r>
          </a:p>
          <a:p>
            <a:r>
              <a:rPr lang="en-GB" dirty="0"/>
              <a:t>Java </a:t>
            </a:r>
            <a:r>
              <a:rPr lang="en-GB" dirty="0" err="1"/>
              <a:t>ArrayList</a:t>
            </a:r>
            <a:r>
              <a:rPr lang="en-GB" dirty="0"/>
              <a:t> allows duplicate and null values.</a:t>
            </a:r>
          </a:p>
          <a:p>
            <a:r>
              <a:rPr lang="en-GB" dirty="0"/>
              <a:t>Java </a:t>
            </a:r>
            <a:r>
              <a:rPr lang="en-GB" dirty="0" err="1"/>
              <a:t>ArrayList</a:t>
            </a:r>
            <a:r>
              <a:rPr lang="en-GB" dirty="0"/>
              <a:t> is an ordered collection</a:t>
            </a:r>
          </a:p>
          <a:p>
            <a:r>
              <a:rPr lang="en-GB" dirty="0"/>
              <a:t>You cannot create an </a:t>
            </a:r>
            <a:r>
              <a:rPr lang="en-GB" dirty="0" err="1"/>
              <a:t>ArrayList</a:t>
            </a:r>
            <a:r>
              <a:rPr lang="en-GB" dirty="0"/>
              <a:t> of primitive types like int, char etc. You need to use boxed types like Integer, Character, Boolean etc.</a:t>
            </a:r>
          </a:p>
          <a:p>
            <a:r>
              <a:rPr lang="en-GB" dirty="0"/>
              <a:t> </a:t>
            </a:r>
            <a:r>
              <a:rPr lang="en-GB" dirty="0" err="1"/>
              <a:t>boolean</a:t>
            </a:r>
            <a:r>
              <a:rPr lang="en-GB" dirty="0"/>
              <a:t> remove(</a:t>
            </a:r>
            <a:r>
              <a:rPr lang="en-GB" dirty="0">
                <a:hlinkClick r:id="rId2" tooltip="class in java.lang"/>
              </a:rPr>
              <a:t>Object</a:t>
            </a:r>
            <a:r>
              <a:rPr lang="en-GB" dirty="0"/>
              <a:t> o) - removes the element with the lowest index </a:t>
            </a:r>
            <a:r>
              <a:rPr lang="en-GB" dirty="0" err="1"/>
              <a:t>i</a:t>
            </a:r>
            <a:r>
              <a:rPr lang="en-GB" dirty="0"/>
              <a:t> such that (o==null ? get(</a:t>
            </a:r>
            <a:r>
              <a:rPr lang="en-GB" dirty="0" err="1"/>
              <a:t>i</a:t>
            </a:r>
            <a:r>
              <a:rPr lang="en-GB" dirty="0"/>
              <a:t>)==null : </a:t>
            </a:r>
            <a:r>
              <a:rPr lang="en-GB" b="1" dirty="0" err="1"/>
              <a:t>o.equals</a:t>
            </a:r>
            <a:r>
              <a:rPr lang="en-GB" b="1" dirty="0"/>
              <a:t>(get(</a:t>
            </a:r>
            <a:r>
              <a:rPr lang="en-GB" b="1" dirty="0" err="1"/>
              <a:t>i</a:t>
            </a:r>
            <a:r>
              <a:rPr lang="en-GB" b="1" dirty="0"/>
              <a:t>))). So uses equals() method for removing of an element </a:t>
            </a:r>
          </a:p>
          <a:p>
            <a:r>
              <a:rPr lang="en-GB" dirty="0">
                <a:hlinkClick r:id="rId3"/>
              </a:rPr>
              <a:t>removeIf(Predicate p)</a:t>
            </a:r>
            <a:r>
              <a:rPr lang="en-GB" dirty="0"/>
              <a:t>: removes all elements applying given predicate</a:t>
            </a:r>
            <a:endParaRPr lang="en-GB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189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8E3C4-AD65-624A-9139-8DFB38999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001"/>
            <a:ext cx="10515600" cy="474500"/>
          </a:xfrm>
        </p:spPr>
        <p:txBody>
          <a:bodyPr anchor="ctr">
            <a:normAutofit/>
          </a:bodyPr>
          <a:lstStyle/>
          <a:p>
            <a:r>
              <a:rPr lang="en-US" dirty="0"/>
              <a:t>Facts for the quiz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E1E37E0-06A0-C149-976F-21CFA5BE1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19" y="1346200"/>
            <a:ext cx="5971592" cy="3873499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21A6B-ABED-AC42-96F8-6D3ADCB000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945428"/>
            <a:ext cx="5181600" cy="4910647"/>
          </a:xfrm>
        </p:spPr>
        <p:txBody>
          <a:bodyPr>
            <a:normAutofit/>
          </a:bodyPr>
          <a:lstStyle/>
          <a:p>
            <a:r>
              <a:rPr lang="en-US" dirty="0"/>
              <a:t>Iterating via</a:t>
            </a:r>
          </a:p>
          <a:p>
            <a:pPr lvl="1"/>
            <a:r>
              <a:rPr lang="en-GB" sz="2400" u="sng" dirty="0">
                <a:hlinkClick r:id="rId3"/>
              </a:rPr>
              <a:t>forEach</a:t>
            </a:r>
            <a:r>
              <a:rPr lang="en-GB" sz="2400" dirty="0"/>
              <a:t> </a:t>
            </a:r>
          </a:p>
          <a:p>
            <a:pPr lvl="1"/>
            <a:r>
              <a:rPr lang="en-GB" sz="2400" dirty="0"/>
              <a:t>Iterator() and </a:t>
            </a:r>
            <a:r>
              <a:rPr lang="en-GB" sz="2400" dirty="0">
                <a:hlinkClick r:id="rId4"/>
              </a:rPr>
              <a:t>forEachRemaining()</a:t>
            </a:r>
            <a:r>
              <a:rPr lang="en-GB" sz="2400" dirty="0"/>
              <a:t> against the iterator</a:t>
            </a:r>
          </a:p>
          <a:p>
            <a:pPr lvl="1"/>
            <a:r>
              <a:rPr lang="en-GB" sz="2400" u="sng" dirty="0">
                <a:hlinkClick r:id="rId5"/>
              </a:rPr>
              <a:t>listIterator()</a:t>
            </a:r>
            <a:r>
              <a:rPr lang="en-GB" sz="2400" dirty="0"/>
              <a:t>.</a:t>
            </a:r>
          </a:p>
          <a:p>
            <a:pPr lvl="1"/>
            <a:r>
              <a:rPr lang="en-GB" sz="2400" dirty="0"/>
              <a:t>Simple for-each loop.</a:t>
            </a:r>
          </a:p>
          <a:p>
            <a:pPr lvl="1"/>
            <a:r>
              <a:rPr lang="en-GB" sz="2400" dirty="0"/>
              <a:t>for loop with index.</a:t>
            </a:r>
          </a:p>
          <a:p>
            <a:pPr marL="457200" lvl="1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82837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2A735E3-693F-455C-8F44-8D41C73E8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001"/>
            <a:ext cx="10515600" cy="474500"/>
          </a:xfrm>
        </p:spPr>
        <p:txBody>
          <a:bodyPr/>
          <a:lstStyle/>
          <a:p>
            <a:r>
              <a:rPr lang="en-US" dirty="0"/>
              <a:t>Facts for the quiz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AA48C65-BE92-4E4D-99B3-61321D916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1458"/>
            <a:ext cx="10515600" cy="5011636"/>
          </a:xfrm>
        </p:spPr>
        <p:txBody>
          <a:bodyPr/>
          <a:lstStyle/>
          <a:p>
            <a:r>
              <a:rPr lang="en-US" dirty="0"/>
              <a:t>While iteration an </a:t>
            </a:r>
            <a:r>
              <a:rPr lang="en-US" dirty="0" err="1"/>
              <a:t>ArrayList</a:t>
            </a:r>
            <a:r>
              <a:rPr lang="en-US" dirty="0"/>
              <a:t> you can remove element from the list only via iterator , not via the </a:t>
            </a:r>
            <a:r>
              <a:rPr lang="en-US" dirty="0" err="1"/>
              <a:t>ArrayList</a:t>
            </a:r>
            <a:r>
              <a:rPr lang="en-US" dirty="0"/>
              <a:t> instance itself. Otherwise </a:t>
            </a:r>
            <a:r>
              <a:rPr lang="en-GB" dirty="0" err="1"/>
              <a:t>ConcurrentModificationException</a:t>
            </a:r>
            <a:r>
              <a:rPr lang="en-GB" dirty="0"/>
              <a:t> is thrown </a:t>
            </a:r>
          </a:p>
          <a:p>
            <a:endParaRPr lang="en-GB" dirty="0"/>
          </a:p>
          <a:p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2538C82-9B90-CF40-9268-29319A142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00300"/>
            <a:ext cx="4449832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69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9256B-326C-D040-8ACA-1EFCEA275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97AB9-733D-8146-ACD6-CC2A9BE4B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90289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617345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 txBox="1">
            <a:spLocks/>
          </p:cNvSpPr>
          <p:nvPr/>
        </p:nvSpPr>
        <p:spPr>
          <a:xfrm>
            <a:off x="1513113" y="5363030"/>
            <a:ext cx="8871857" cy="7874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i="1" dirty="0">
                <a:solidFill>
                  <a:schemeClr val="bg1"/>
                </a:solidFill>
              </a:rPr>
              <a:t>Thank You For Your Time</a:t>
            </a:r>
          </a:p>
        </p:txBody>
      </p:sp>
    </p:spTree>
    <p:extLst>
      <p:ext uri="{BB962C8B-B14F-4D97-AF65-F5344CB8AC3E}">
        <p14:creationId xmlns:p14="http://schemas.microsoft.com/office/powerpoint/2010/main" val="3829556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C875E-31CF-D64C-BC16-A661740E9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EDA2F-3770-3941-81BA-3823081EA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objects storing group of objects</a:t>
            </a:r>
          </a:p>
          <a:p>
            <a:r>
              <a:rPr lang="en-US" dirty="0"/>
              <a:t>Could be thought as a bag of many objects/instance from one and same type</a:t>
            </a:r>
          </a:p>
          <a:p>
            <a:r>
              <a:rPr lang="en-US" dirty="0"/>
              <a:t>Collection is an interface in java defining a collection </a:t>
            </a:r>
            <a:r>
              <a:rPr lang="en-US" dirty="0">
                <a:hlinkClick r:id="rId2"/>
              </a:rPr>
              <a:t>https://docs.oracle.com/javase/8/docs/api/java/util/Collection.html</a:t>
            </a:r>
            <a:endParaRPr lang="en-US" dirty="0"/>
          </a:p>
          <a:p>
            <a:pPr lvl="1"/>
            <a:r>
              <a:rPr lang="en-US" dirty="0"/>
              <a:t>Contains methods being implemented by each concrete collection in java </a:t>
            </a:r>
          </a:p>
        </p:txBody>
      </p:sp>
    </p:spTree>
    <p:extLst>
      <p:ext uri="{BB962C8B-B14F-4D97-AF65-F5344CB8AC3E}">
        <p14:creationId xmlns:p14="http://schemas.microsoft.com/office/powerpoint/2010/main" val="259355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CBE06-85A3-8B40-8E75-C409C537B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ArrayList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A4014-4344-154C-9558-C58C60799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collection in java</a:t>
            </a:r>
          </a:p>
          <a:p>
            <a:r>
              <a:rPr lang="en-US" dirty="0"/>
              <a:t>Uses a dynamic array for storing the elements </a:t>
            </a:r>
          </a:p>
          <a:p>
            <a:r>
              <a:rPr lang="en-US" dirty="0"/>
              <a:t>There is no size limit – means we can decrease or increase the elements being stored</a:t>
            </a:r>
          </a:p>
          <a:p>
            <a:r>
              <a:rPr lang="en-US" dirty="0"/>
              <a:t>Could have also duplicate elements</a:t>
            </a:r>
          </a:p>
          <a:p>
            <a:r>
              <a:rPr lang="en-US" dirty="0"/>
              <a:t>Maintains insertion order - means the elements are sorted and positioned </a:t>
            </a:r>
          </a:p>
          <a:p>
            <a:r>
              <a:rPr lang="en-US" dirty="0"/>
              <a:t>Works at index bases – elements are accessed via index</a:t>
            </a:r>
          </a:p>
          <a:p>
            <a:r>
              <a:rPr lang="en-GB" dirty="0" err="1"/>
              <a:t>ArrayList</a:t>
            </a:r>
            <a:r>
              <a:rPr lang="en-GB" dirty="0"/>
              <a:t> can not be used for </a:t>
            </a:r>
            <a:r>
              <a:rPr lang="en-GB" u="sng" dirty="0"/>
              <a:t>primitive types</a:t>
            </a:r>
            <a:r>
              <a:rPr lang="en-GB" dirty="0"/>
              <a:t>, like int, char, etc. We need a </a:t>
            </a:r>
            <a:r>
              <a:rPr lang="en-GB" u="sng" dirty="0"/>
              <a:t>wrapper class for</a:t>
            </a:r>
            <a:r>
              <a:rPr lang="en-GB" dirty="0"/>
              <a:t> for such cases.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22901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EE087-FF1D-D54E-A100-FBA306F8D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ArrayList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90F26D8-B292-8542-9F2A-DD313A3BF7F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890052" y="1800860"/>
          <a:ext cx="16002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382039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Collection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4474662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5E1237E-408E-F94F-9D1F-B41E1F12FE01}"/>
              </a:ext>
            </a:extLst>
          </p:cNvPr>
          <p:cNvGraphicFramePr>
            <a:graphicFrameLocks noGrp="1"/>
          </p:cNvGraphicFramePr>
          <p:nvPr/>
        </p:nvGraphicFramePr>
        <p:xfrm>
          <a:off x="4939747" y="2921000"/>
          <a:ext cx="191383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3835">
                  <a:extLst>
                    <a:ext uri="{9D8B030D-6E8A-4147-A177-3AD203B41FA5}">
                      <a16:colId xmlns:a16="http://schemas.microsoft.com/office/drawing/2014/main" val="3488943293"/>
                    </a:ext>
                  </a:extLst>
                </a:gridCol>
              </a:tblGrid>
              <a:tr h="295375">
                <a:tc>
                  <a:txBody>
                    <a:bodyPr/>
                    <a:lstStyle/>
                    <a:p>
                      <a:r>
                        <a:rPr lang="en-US" dirty="0"/>
                        <a:t>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509536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155A6F4-9FCC-5042-A035-B1E55DF5B1A2}"/>
              </a:ext>
            </a:extLst>
          </p:cNvPr>
          <p:cNvGraphicFramePr>
            <a:graphicFrameLocks noGrp="1"/>
          </p:cNvGraphicFramePr>
          <p:nvPr/>
        </p:nvGraphicFramePr>
        <p:xfrm>
          <a:off x="4890052" y="3979699"/>
          <a:ext cx="2013226" cy="3708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3226">
                  <a:extLst>
                    <a:ext uri="{9D8B030D-6E8A-4147-A177-3AD203B41FA5}">
                      <a16:colId xmlns:a16="http://schemas.microsoft.com/office/drawing/2014/main" val="4084543056"/>
                    </a:ext>
                  </a:extLst>
                </a:gridCol>
              </a:tblGrid>
              <a:tr h="370841">
                <a:tc>
                  <a:txBody>
                    <a:bodyPr/>
                    <a:lstStyle/>
                    <a:p>
                      <a:r>
                        <a:rPr lang="en-US" dirty="0" err="1"/>
                        <a:t>ArrayList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837529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862D4719-6346-934E-A25A-EDE249CA742A}"/>
              </a:ext>
            </a:extLst>
          </p:cNvPr>
          <p:cNvGrpSpPr/>
          <p:nvPr/>
        </p:nvGrpSpPr>
        <p:grpSpPr>
          <a:xfrm>
            <a:off x="5680252" y="2200899"/>
            <a:ext cx="216000" cy="736560"/>
            <a:chOff x="5680252" y="2200899"/>
            <a:chExt cx="216000" cy="73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4655EC1-1947-2640-B381-8D43D644462B}"/>
                    </a:ext>
                  </a:extLst>
                </p14:cNvPr>
                <p14:cNvContentPartPr/>
                <p14:nvPr/>
              </p14:nvContentPartPr>
              <p14:xfrm>
                <a:off x="5714812" y="2200899"/>
                <a:ext cx="33480" cy="736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4655EC1-1947-2640-B381-8D43D644462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06172" y="2192259"/>
                  <a:ext cx="51120" cy="75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5EC4F25-CD23-6A43-8935-B03A0A1FC259}"/>
                    </a:ext>
                  </a:extLst>
                </p14:cNvPr>
                <p14:cNvContentPartPr/>
                <p14:nvPr/>
              </p14:nvContentPartPr>
              <p14:xfrm>
                <a:off x="5680252" y="2241219"/>
                <a:ext cx="216000" cy="124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5EC4F25-CD23-6A43-8935-B03A0A1FC25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71612" y="2232219"/>
                  <a:ext cx="233640" cy="14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1B4BFAA-66BE-A24D-96B0-C6F5BD4288CF}"/>
              </a:ext>
            </a:extLst>
          </p:cNvPr>
          <p:cNvGrpSpPr/>
          <p:nvPr/>
        </p:nvGrpSpPr>
        <p:grpSpPr>
          <a:xfrm>
            <a:off x="5599252" y="3314019"/>
            <a:ext cx="312480" cy="666720"/>
            <a:chOff x="5599252" y="3314019"/>
            <a:chExt cx="312480" cy="66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7FC96F7-3F51-B341-96B9-C67EEE915002}"/>
                    </a:ext>
                  </a:extLst>
                </p14:cNvPr>
                <p14:cNvContentPartPr/>
                <p14:nvPr/>
              </p14:nvContentPartPr>
              <p14:xfrm>
                <a:off x="5761252" y="3314019"/>
                <a:ext cx="3240" cy="666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7FC96F7-3F51-B341-96B9-C67EEE91500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52612" y="3305019"/>
                  <a:ext cx="20880" cy="68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376CCE0-DB92-E44A-9F97-ECDE1EFA8F3A}"/>
                    </a:ext>
                  </a:extLst>
                </p14:cNvPr>
                <p14:cNvContentPartPr/>
                <p14:nvPr/>
              </p14:nvContentPartPr>
              <p14:xfrm>
                <a:off x="5599252" y="3332739"/>
                <a:ext cx="147960" cy="105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376CCE0-DB92-E44A-9F97-ECDE1EFA8F3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90612" y="3323739"/>
                  <a:ext cx="1656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0EA6B9A-1F0C-7447-9008-D0A640AE423A}"/>
                    </a:ext>
                  </a:extLst>
                </p14:cNvPr>
                <p14:cNvContentPartPr/>
                <p14:nvPr/>
              </p14:nvContentPartPr>
              <p14:xfrm>
                <a:off x="5721292" y="3355059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0EA6B9A-1F0C-7447-9008-D0A640AE423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12292" y="334605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40B8083-31CD-DB49-AC0D-CDC87DFA8F77}"/>
                    </a:ext>
                  </a:extLst>
                </p14:cNvPr>
                <p14:cNvContentPartPr/>
                <p14:nvPr/>
              </p14:nvContentPartPr>
              <p14:xfrm>
                <a:off x="5747212" y="3342459"/>
                <a:ext cx="164520" cy="81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40B8083-31CD-DB49-AC0D-CDC87DFA8F7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738572" y="3333459"/>
                  <a:ext cx="182160" cy="98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6463084-64B0-4449-8E31-806CF83550FF}"/>
              </a:ext>
            </a:extLst>
          </p:cNvPr>
          <p:cNvSpPr txBox="1"/>
          <p:nvPr/>
        </p:nvSpPr>
        <p:spPr>
          <a:xfrm>
            <a:off x="7265317" y="1719808"/>
            <a:ext cx="3194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Java class </a:t>
            </a:r>
            <a:r>
              <a:rPr lang="en-US" b="1" dirty="0" err="1"/>
              <a:t>ArrayList</a:t>
            </a:r>
            <a:r>
              <a:rPr lang="en-US" dirty="0"/>
              <a:t> implements interface List </a:t>
            </a:r>
          </a:p>
          <a:p>
            <a:r>
              <a:rPr lang="en-US" dirty="0"/>
              <a:t>Where interface </a:t>
            </a:r>
            <a:r>
              <a:rPr lang="en-US" b="1" i="1" dirty="0"/>
              <a:t>List</a:t>
            </a:r>
            <a:r>
              <a:rPr lang="en-US" dirty="0"/>
              <a:t> extends interface Collection</a:t>
            </a:r>
          </a:p>
        </p:txBody>
      </p:sp>
    </p:spTree>
    <p:extLst>
      <p:ext uri="{BB962C8B-B14F-4D97-AF65-F5344CB8AC3E}">
        <p14:creationId xmlns:p14="http://schemas.microsoft.com/office/powerpoint/2010/main" val="411571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0FEAB-83BC-D344-8F03-1EDCFE57D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ArrayList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5DD5B-EE07-CD41-87FF-FB023D46A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Syntax </a:t>
            </a:r>
          </a:p>
          <a:p>
            <a:pPr lvl="1"/>
            <a:r>
              <a:rPr lang="en-US" dirty="0" err="1"/>
              <a:t>ArrayList</a:t>
            </a:r>
            <a:r>
              <a:rPr lang="en-US" dirty="0"/>
              <a:t>&lt;</a:t>
            </a:r>
            <a:r>
              <a:rPr lang="en-US" dirty="0" err="1"/>
              <a:t>Data_Type</a:t>
            </a:r>
            <a:r>
              <a:rPr lang="en-US" dirty="0"/>
              <a:t>&gt; </a:t>
            </a:r>
            <a:r>
              <a:rPr lang="en-US" dirty="0" err="1"/>
              <a:t>array_name</a:t>
            </a:r>
            <a:r>
              <a:rPr lang="en-US" dirty="0"/>
              <a:t> = new </a:t>
            </a:r>
            <a:r>
              <a:rPr lang="en-US" dirty="0" err="1"/>
              <a:t>ArrayList</a:t>
            </a:r>
            <a:r>
              <a:rPr lang="en-US" dirty="0"/>
              <a:t>&lt;&gt;();</a:t>
            </a:r>
          </a:p>
          <a:p>
            <a:pPr marL="530352" lvl="1" indent="0">
              <a:buNone/>
            </a:pPr>
            <a:r>
              <a:rPr lang="en-US" dirty="0"/>
              <a:t>or</a:t>
            </a:r>
          </a:p>
          <a:p>
            <a:pPr lvl="1"/>
            <a:r>
              <a:rPr lang="en-US" dirty="0" err="1"/>
              <a:t>ArrayList</a:t>
            </a:r>
            <a:r>
              <a:rPr lang="en-US" dirty="0"/>
              <a:t>&lt;</a:t>
            </a:r>
            <a:r>
              <a:rPr lang="en-US" dirty="0" err="1"/>
              <a:t>Data_Type</a:t>
            </a:r>
            <a:r>
              <a:rPr lang="en-US" dirty="0"/>
              <a:t>&gt; </a:t>
            </a:r>
            <a:r>
              <a:rPr lang="en-US" dirty="0" err="1"/>
              <a:t>array_name</a:t>
            </a:r>
            <a:r>
              <a:rPr lang="en-US" dirty="0"/>
              <a:t> = new </a:t>
            </a:r>
            <a:r>
              <a:rPr lang="en-US" dirty="0" err="1"/>
              <a:t>ArrayList</a:t>
            </a:r>
            <a:r>
              <a:rPr lang="en-US" dirty="0"/>
              <a:t>&lt;</a:t>
            </a:r>
            <a:r>
              <a:rPr lang="en-US" dirty="0" err="1"/>
              <a:t>Data_Type</a:t>
            </a:r>
            <a:r>
              <a:rPr lang="en-US" dirty="0"/>
              <a:t>&gt;();</a:t>
            </a:r>
          </a:p>
          <a:p>
            <a:pPr marL="530352" lvl="1" indent="0">
              <a:buNone/>
            </a:pPr>
            <a:r>
              <a:rPr lang="en-US" dirty="0"/>
              <a:t>or</a:t>
            </a:r>
          </a:p>
          <a:p>
            <a:pPr lvl="1">
              <a:buFontTx/>
              <a:buChar char="-"/>
            </a:pPr>
            <a:r>
              <a:rPr lang="en-US" dirty="0"/>
              <a:t>List&lt;</a:t>
            </a:r>
            <a:r>
              <a:rPr lang="en-US" dirty="0" err="1"/>
              <a:t>Data_Type</a:t>
            </a:r>
            <a:r>
              <a:rPr lang="en-US" dirty="0"/>
              <a:t>&gt; </a:t>
            </a:r>
            <a:r>
              <a:rPr lang="en-US" dirty="0" err="1"/>
              <a:t>array_name</a:t>
            </a:r>
            <a:r>
              <a:rPr lang="en-US" dirty="0"/>
              <a:t> = new </a:t>
            </a:r>
            <a:r>
              <a:rPr lang="en-US" dirty="0" err="1"/>
              <a:t>ArrayList</a:t>
            </a:r>
            <a:r>
              <a:rPr lang="en-US" dirty="0"/>
              <a:t>&lt;&gt;();</a:t>
            </a:r>
          </a:p>
          <a:p>
            <a:pPr lvl="1">
              <a:buFontTx/>
              <a:buChar char="-"/>
            </a:pPr>
            <a:endParaRPr lang="en-US" dirty="0"/>
          </a:p>
          <a:p>
            <a:pPr marL="530352" lvl="1" indent="0">
              <a:buNone/>
            </a:pPr>
            <a:r>
              <a:rPr lang="en-US" dirty="0"/>
              <a:t>Example: </a:t>
            </a:r>
          </a:p>
          <a:p>
            <a:pPr marL="530352" lvl="1" indent="0">
              <a:buNone/>
            </a:pPr>
            <a:r>
              <a:rPr lang="en-US" dirty="0" err="1"/>
              <a:t>ArrayList</a:t>
            </a:r>
            <a:r>
              <a:rPr lang="en-US" dirty="0"/>
              <a:t>&lt;String&gt; names = new </a:t>
            </a:r>
            <a:r>
              <a:rPr lang="en-US" dirty="0" err="1"/>
              <a:t>ArrayList</a:t>
            </a:r>
            <a:r>
              <a:rPr lang="en-US" dirty="0"/>
              <a:t>&lt;&gt;();</a:t>
            </a:r>
          </a:p>
          <a:p>
            <a:pPr marL="530352" lvl="1" indent="0">
              <a:buNone/>
            </a:pPr>
            <a:endParaRPr lang="en-US" dirty="0"/>
          </a:p>
          <a:p>
            <a:pPr marL="530352" lvl="1" indent="0">
              <a:buNone/>
            </a:pPr>
            <a:r>
              <a:rPr lang="en-US" dirty="0"/>
              <a:t>NOT </a:t>
            </a:r>
          </a:p>
          <a:p>
            <a:pPr marL="530352" lvl="1" indent="0">
              <a:buNone/>
            </a:pPr>
            <a:r>
              <a:rPr lang="en-US" dirty="0" err="1">
                <a:solidFill>
                  <a:srgbClr val="FF0000"/>
                </a:solidFill>
              </a:rPr>
              <a:t>ArrayList</a:t>
            </a:r>
            <a:r>
              <a:rPr lang="en-US" dirty="0">
                <a:solidFill>
                  <a:srgbClr val="FF0000"/>
                </a:solidFill>
              </a:rPr>
              <a:t>&lt;String&gt; array = new List&lt;&gt;(); List in interface</a:t>
            </a:r>
            <a:r>
              <a:rPr lang="en-US" dirty="0"/>
              <a:t>!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1E38C91-A7D7-2345-9449-927B7965ADD1}"/>
              </a:ext>
            </a:extLst>
          </p:cNvPr>
          <p:cNvGrpSpPr/>
          <p:nvPr/>
        </p:nvGrpSpPr>
        <p:grpSpPr>
          <a:xfrm>
            <a:off x="2471974" y="1212772"/>
            <a:ext cx="360" cy="360"/>
            <a:chOff x="2471974" y="1212772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81D15B4-D65A-6441-94FB-F450032C4680}"/>
                    </a:ext>
                  </a:extLst>
                </p14:cNvPr>
                <p14:cNvContentPartPr/>
                <p14:nvPr/>
              </p14:nvContentPartPr>
              <p14:xfrm>
                <a:off x="2471974" y="1212772"/>
                <a:ext cx="360" cy="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81D15B4-D65A-6441-94FB-F450032C468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62974" y="120413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6007928-616A-AB45-8BA4-6B54CB248DBF}"/>
                    </a:ext>
                  </a:extLst>
                </p14:cNvPr>
                <p14:cNvContentPartPr/>
                <p14:nvPr/>
              </p14:nvContentPartPr>
              <p14:xfrm>
                <a:off x="2471974" y="1212772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6007928-616A-AB45-8BA4-6B54CB248DB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62974" y="120413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0611B09-B412-0F4D-95CC-E3D82C96718F}"/>
              </a:ext>
            </a:extLst>
          </p:cNvPr>
          <p:cNvGrpSpPr/>
          <p:nvPr/>
        </p:nvGrpSpPr>
        <p:grpSpPr>
          <a:xfrm>
            <a:off x="2683294" y="1043572"/>
            <a:ext cx="360" cy="360"/>
            <a:chOff x="2683294" y="1043572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BEE3659-08AF-724A-8725-8C03BE9D3C07}"/>
                    </a:ext>
                  </a:extLst>
                </p14:cNvPr>
                <p14:cNvContentPartPr/>
                <p14:nvPr/>
              </p14:nvContentPartPr>
              <p14:xfrm>
                <a:off x="2683294" y="1043572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BEE3659-08AF-724A-8725-8C03BE9D3C0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74654" y="10345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A804096-C655-5640-836E-B2DF0F145217}"/>
                    </a:ext>
                  </a:extLst>
                </p14:cNvPr>
                <p14:cNvContentPartPr/>
                <p14:nvPr/>
              </p14:nvContentPartPr>
              <p14:xfrm>
                <a:off x="2683294" y="1043572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A804096-C655-5640-836E-B2DF0F14521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74654" y="10345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D6FCC84-95D0-A14A-9BDF-D032D3B38506}"/>
              </a:ext>
            </a:extLst>
          </p:cNvPr>
          <p:cNvGrpSpPr/>
          <p:nvPr/>
        </p:nvGrpSpPr>
        <p:grpSpPr>
          <a:xfrm>
            <a:off x="2786974" y="832612"/>
            <a:ext cx="360" cy="3600"/>
            <a:chOff x="2786974" y="832612"/>
            <a:chExt cx="360" cy="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DC75BBD-24AF-9344-826F-82B44688027B}"/>
                    </a:ext>
                  </a:extLst>
                </p14:cNvPr>
                <p14:cNvContentPartPr/>
                <p14:nvPr/>
              </p14:nvContentPartPr>
              <p14:xfrm>
                <a:off x="2786974" y="832612"/>
                <a:ext cx="360" cy="3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DC75BBD-24AF-9344-826F-82B44688027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78334" y="823972"/>
                  <a:ext cx="1800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5E61ACD-713D-0E49-86B7-12426A4AFDF2}"/>
                    </a:ext>
                  </a:extLst>
                </p14:cNvPr>
                <p14:cNvContentPartPr/>
                <p14:nvPr/>
              </p14:nvContentPartPr>
              <p14:xfrm>
                <a:off x="2786974" y="835852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5E61ACD-713D-0E49-86B7-12426A4AFDF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78334" y="82685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387BC12-7E2B-1049-8CBF-0F6F77B452FD}"/>
                    </a:ext>
                  </a:extLst>
                </p14:cNvPr>
                <p14:cNvContentPartPr/>
                <p14:nvPr/>
              </p14:nvContentPartPr>
              <p14:xfrm>
                <a:off x="2786974" y="835852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387BC12-7E2B-1049-8CBF-0F6F77B452F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78334" y="82685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C5C4EB3-53B3-6D44-96EC-F5AFE3965912}"/>
                  </a:ext>
                </a:extLst>
              </p14:cNvPr>
              <p14:cNvContentPartPr/>
              <p14:nvPr/>
            </p14:nvContentPartPr>
            <p14:xfrm>
              <a:off x="2190814" y="1144372"/>
              <a:ext cx="360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C5C4EB3-53B3-6D44-96EC-F5AFE396591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82174" y="1135732"/>
                <a:ext cx="2124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C87BD081-BE3D-654F-AA6E-24F9161FD26F}"/>
              </a:ext>
            </a:extLst>
          </p:cNvPr>
          <p:cNvGrpSpPr/>
          <p:nvPr/>
        </p:nvGrpSpPr>
        <p:grpSpPr>
          <a:xfrm>
            <a:off x="2372254" y="991012"/>
            <a:ext cx="360" cy="360"/>
            <a:chOff x="2372254" y="991012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6152F1E-B163-1E43-83F4-C541D3AC7E4D}"/>
                    </a:ext>
                  </a:extLst>
                </p14:cNvPr>
                <p14:cNvContentPartPr/>
                <p14:nvPr/>
              </p14:nvContentPartPr>
              <p14:xfrm>
                <a:off x="2372254" y="991012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6152F1E-B163-1E43-83F4-C541D3AC7E4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63614" y="98201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502F0E6-D2B6-A045-8AFA-24387C51AEF7}"/>
                    </a:ext>
                  </a:extLst>
                </p14:cNvPr>
                <p14:cNvContentPartPr/>
                <p14:nvPr/>
              </p14:nvContentPartPr>
              <p14:xfrm>
                <a:off x="2372254" y="991012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502F0E6-D2B6-A045-8AFA-24387C51AEF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63614" y="98201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9F2CD57-F1EE-074F-8ABE-EE028D1DF1F6}"/>
                    </a:ext>
                  </a:extLst>
                </p14:cNvPr>
                <p14:cNvContentPartPr/>
                <p14:nvPr/>
              </p14:nvContentPartPr>
              <p14:xfrm>
                <a:off x="2372254" y="991012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9F2CD57-F1EE-074F-8ABE-EE028D1DF1F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63614" y="98201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BEC217B-15CD-C643-8DA6-F29F148BEF7F}"/>
                  </a:ext>
                </a:extLst>
              </p14:cNvPr>
              <p14:cNvContentPartPr/>
              <p14:nvPr/>
            </p14:nvContentPartPr>
            <p14:xfrm>
              <a:off x="2982454" y="2697052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BEC217B-15CD-C643-8DA6-F29F148BEF7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73814" y="268841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E443193-5209-7142-9E1E-68837C430831}"/>
                  </a:ext>
                </a:extLst>
              </p14:cNvPr>
              <p14:cNvContentPartPr/>
              <p14:nvPr/>
            </p14:nvContentPartPr>
            <p14:xfrm>
              <a:off x="2721814" y="3487612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E443193-5209-7142-9E1E-68837C4308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12814" y="347861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6372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05899-7451-874F-922A-9530F1CEF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ArrayList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AC038-E2DB-704F-A46B-22BA24950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Syntax: </a:t>
            </a:r>
          </a:p>
          <a:p>
            <a:pPr lvl="1"/>
            <a:r>
              <a:rPr lang="en-US" dirty="0" err="1"/>
              <a:t>ArrayList</a:t>
            </a:r>
            <a:r>
              <a:rPr lang="en-US" dirty="0"/>
              <a:t> </a:t>
            </a:r>
            <a:r>
              <a:rPr lang="en-US" dirty="0" err="1"/>
              <a:t>bagOfAnything</a:t>
            </a:r>
            <a:r>
              <a:rPr lang="en-US" dirty="0"/>
              <a:t> = new </a:t>
            </a:r>
            <a:r>
              <a:rPr lang="en-US" dirty="0" err="1"/>
              <a:t>ArrayList</a:t>
            </a:r>
            <a:r>
              <a:rPr lang="en-US" dirty="0"/>
              <a:t>&lt;&gt;();</a:t>
            </a:r>
          </a:p>
          <a:p>
            <a:pPr lvl="2"/>
            <a:r>
              <a:rPr lang="en-US" dirty="0"/>
              <a:t>Means the elements in the array are from any type </a:t>
            </a:r>
          </a:p>
          <a:p>
            <a:pPr marL="987552" lvl="2" indent="0">
              <a:buNone/>
            </a:pPr>
            <a:r>
              <a:rPr lang="en-US" dirty="0" err="1"/>
              <a:t>bagOfAnything.add</a:t>
            </a:r>
            <a:r>
              <a:rPr lang="en-US" dirty="0"/>
              <a:t>(1); </a:t>
            </a:r>
          </a:p>
          <a:p>
            <a:pPr marL="987552" lvl="2" indent="0">
              <a:buNone/>
            </a:pPr>
            <a:r>
              <a:rPr lang="en-US" dirty="0" err="1"/>
              <a:t>bagOfAnything.add</a:t>
            </a:r>
            <a:r>
              <a:rPr lang="en-US" dirty="0"/>
              <a:t>(“Peter”);</a:t>
            </a:r>
          </a:p>
          <a:p>
            <a:pPr marL="987552" lvl="2" indent="0">
              <a:buNone/>
            </a:pPr>
            <a:r>
              <a:rPr lang="en-US" dirty="0" err="1"/>
              <a:t>bagOfAnything.add</a:t>
            </a:r>
            <a:r>
              <a:rPr lang="en-US" dirty="0"/>
              <a:t>(2.8);</a:t>
            </a:r>
          </a:p>
          <a:p>
            <a:pPr marL="987552" lvl="2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510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B60AC-99E9-E84C-BEA8-D45969456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ArrayList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0A1B8-791A-CF4F-8E66-72B5E750D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Constructors</a:t>
            </a:r>
          </a:p>
          <a:p>
            <a:pPr lvl="1"/>
            <a:r>
              <a:rPr lang="en-US" dirty="0" err="1"/>
              <a:t>ArrayList</a:t>
            </a:r>
            <a:r>
              <a:rPr lang="en-US" dirty="0"/>
              <a:t>&lt;&gt;();</a:t>
            </a:r>
          </a:p>
          <a:p>
            <a:pPr lvl="1"/>
            <a:r>
              <a:rPr lang="en-US" dirty="0" err="1"/>
              <a:t>ArrayList</a:t>
            </a:r>
            <a:r>
              <a:rPr lang="en-US" dirty="0"/>
              <a:t>&lt;&gt;(int </a:t>
            </a:r>
            <a:r>
              <a:rPr lang="en-US" dirty="0" err="1"/>
              <a:t>initialCapacity</a:t>
            </a:r>
            <a:r>
              <a:rPr lang="en-US" dirty="0"/>
              <a:t>);</a:t>
            </a:r>
          </a:p>
          <a:p>
            <a:pPr lvl="1"/>
            <a:r>
              <a:rPr lang="en-US" dirty="0" err="1"/>
              <a:t>ArrayList</a:t>
            </a:r>
            <a:r>
              <a:rPr lang="en-US" dirty="0"/>
              <a:t>&lt;&gt;(Collection </a:t>
            </a:r>
            <a:r>
              <a:rPr lang="en-US" dirty="0" err="1"/>
              <a:t>initialState</a:t>
            </a:r>
            <a:r>
              <a:rPr lang="en-US" dirty="0"/>
              <a:t>);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Examples:</a:t>
            </a:r>
          </a:p>
          <a:p>
            <a:pPr marL="457200" lvl="1" indent="0">
              <a:buNone/>
            </a:pPr>
            <a:r>
              <a:rPr lang="en-GB" dirty="0" err="1"/>
              <a:t>ArrayList</a:t>
            </a:r>
            <a:r>
              <a:rPr lang="en-GB" dirty="0"/>
              <a:t> l1 = new </a:t>
            </a:r>
            <a:r>
              <a:rPr lang="en-GB" dirty="0" err="1"/>
              <a:t>ArrayList</a:t>
            </a:r>
            <a:r>
              <a:rPr lang="en-GB" dirty="0"/>
              <a:t>(); </a:t>
            </a:r>
          </a:p>
          <a:p>
            <a:pPr marL="457200" lvl="1" indent="0">
              <a:buNone/>
            </a:pPr>
            <a:r>
              <a:rPr lang="en-GB" dirty="0"/>
              <a:t>List l2 = new </a:t>
            </a:r>
            <a:r>
              <a:rPr lang="en-GB" dirty="0" err="1"/>
              <a:t>ArrayList</a:t>
            </a:r>
            <a:r>
              <a:rPr lang="en-GB" dirty="0"/>
              <a:t>(40); </a:t>
            </a:r>
          </a:p>
          <a:p>
            <a:pPr marL="457200" lvl="1" indent="0">
              <a:buNone/>
            </a:pPr>
            <a:r>
              <a:rPr lang="en-GB" dirty="0" err="1"/>
              <a:t>ArrayList</a:t>
            </a:r>
            <a:r>
              <a:rPr lang="en-GB" dirty="0"/>
              <a:t> l3 = new </a:t>
            </a:r>
            <a:r>
              <a:rPr lang="en-GB" dirty="0" err="1"/>
              <a:t>ArrayList</a:t>
            </a:r>
            <a:r>
              <a:rPr lang="en-GB" dirty="0"/>
              <a:t>(l2); 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560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D950-36CE-E845-9E9D-F31850165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ArrayList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B212E12-BC41-1A41-A183-7AD9F7145BC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71600" y="2286000"/>
          <a:ext cx="96012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120">
                  <a:extLst>
                    <a:ext uri="{9D8B030D-6E8A-4147-A177-3AD203B41FA5}">
                      <a16:colId xmlns:a16="http://schemas.microsoft.com/office/drawing/2014/main" val="4164118418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2746709911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3583888220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447506771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1926801459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3819116847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1595872652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471840308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260627143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551682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banana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831334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3004DA9-B4C3-B14A-9FDA-1AF397A78DAE}"/>
              </a:ext>
            </a:extLst>
          </p:cNvPr>
          <p:cNvSpPr txBox="1"/>
          <p:nvPr/>
        </p:nvSpPr>
        <p:spPr>
          <a:xfrm>
            <a:off x="2248930" y="1791730"/>
            <a:ext cx="4408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ArrayList</a:t>
            </a:r>
            <a:r>
              <a:rPr lang="en-US" dirty="0"/>
              <a:t>&lt;String&gt; fruits = new </a:t>
            </a:r>
            <a:r>
              <a:rPr lang="en-US" dirty="0" err="1"/>
              <a:t>ArrayList</a:t>
            </a:r>
            <a:r>
              <a:rPr lang="en-US" dirty="0"/>
              <a:t>&lt;&gt;();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9F97DD-7BE7-D84D-9810-BD1EBA423CD1}"/>
              </a:ext>
            </a:extLst>
          </p:cNvPr>
          <p:cNvSpPr txBox="1"/>
          <p:nvPr/>
        </p:nvSpPr>
        <p:spPr>
          <a:xfrm>
            <a:off x="1890584" y="3435178"/>
            <a:ext cx="625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fruits.add</a:t>
            </a:r>
            <a:r>
              <a:rPr lang="en-US" dirty="0"/>
              <a:t>(“lemon”); will add a new string ”lemon” at position 2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C37D0D-E012-AA4C-ABCC-8632EB23D635}"/>
              </a:ext>
            </a:extLst>
          </p:cNvPr>
          <p:cNvSpPr txBox="1"/>
          <p:nvPr/>
        </p:nvSpPr>
        <p:spPr>
          <a:xfrm>
            <a:off x="9304637" y="2953264"/>
            <a:ext cx="228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Default capacity is 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176E0-02A9-2742-A1CB-A080FDB4C4E7}"/>
              </a:ext>
            </a:extLst>
          </p:cNvPr>
          <p:cNvSpPr txBox="1"/>
          <p:nvPr/>
        </p:nvSpPr>
        <p:spPr>
          <a:xfrm>
            <a:off x="1173892" y="2854411"/>
            <a:ext cx="216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 of the array is 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4433FED-BE2E-6C4E-9260-D54C51ED53DF}"/>
                  </a:ext>
                </a:extLst>
              </p14:cNvPr>
              <p14:cNvContentPartPr/>
              <p14:nvPr/>
            </p14:nvContentPartPr>
            <p14:xfrm>
              <a:off x="3616054" y="2736652"/>
              <a:ext cx="415440" cy="804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4433FED-BE2E-6C4E-9260-D54C51ED53D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07054" y="2727652"/>
                <a:ext cx="433080" cy="82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CA2A3AF-27EB-A141-BF2F-23D85430BF8A}"/>
                  </a:ext>
                </a:extLst>
              </p14:cNvPr>
              <p14:cNvContentPartPr/>
              <p14:nvPr/>
            </p14:nvContentPartPr>
            <p14:xfrm>
              <a:off x="10899934" y="2674732"/>
              <a:ext cx="279000" cy="383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CA2A3AF-27EB-A141-BF2F-23D85430BF8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90934" y="2666092"/>
                <a:ext cx="29664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414E00F-E3F8-AB43-8F0C-260B60DDA0E1}"/>
                  </a:ext>
                </a:extLst>
              </p14:cNvPr>
              <p14:cNvContentPartPr/>
              <p14:nvPr/>
            </p14:nvContentPartPr>
            <p14:xfrm>
              <a:off x="3161014" y="2648812"/>
              <a:ext cx="209520" cy="3769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414E00F-E3F8-AB43-8F0C-260B60DDA0E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52014" y="2639812"/>
                <a:ext cx="22716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E08AC2E-C0B2-2F4F-AD70-13DCC6214FBD}"/>
                  </a:ext>
                </a:extLst>
              </p14:cNvPr>
              <p14:cNvContentPartPr/>
              <p14:nvPr/>
            </p14:nvContentPartPr>
            <p14:xfrm>
              <a:off x="1501774" y="2131132"/>
              <a:ext cx="126720" cy="131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E08AC2E-C0B2-2F4F-AD70-13DCC6214F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93134" y="2122132"/>
                <a:ext cx="14436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6C9FD46-8357-F840-8D0A-E288199EC83B}"/>
                  </a:ext>
                </a:extLst>
              </p14:cNvPr>
              <p14:cNvContentPartPr/>
              <p14:nvPr/>
            </p14:nvContentPartPr>
            <p14:xfrm>
              <a:off x="2451814" y="2140132"/>
              <a:ext cx="72000" cy="118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6C9FD46-8357-F840-8D0A-E288199EC83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42814" y="2131492"/>
                <a:ext cx="89640" cy="13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FC58E430-CDED-6F4C-A9D4-D09866096052}"/>
              </a:ext>
            </a:extLst>
          </p:cNvPr>
          <p:cNvGrpSpPr/>
          <p:nvPr/>
        </p:nvGrpSpPr>
        <p:grpSpPr>
          <a:xfrm>
            <a:off x="3375934" y="2186572"/>
            <a:ext cx="259200" cy="81720"/>
            <a:chOff x="3375934" y="2186572"/>
            <a:chExt cx="259200" cy="8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5C931CD-BB42-E94F-9908-99542AD75CB4}"/>
                    </a:ext>
                  </a:extLst>
                </p14:cNvPr>
                <p14:cNvContentPartPr/>
                <p14:nvPr/>
              </p14:nvContentPartPr>
              <p14:xfrm>
                <a:off x="3403294" y="2186572"/>
                <a:ext cx="5112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5C931CD-BB42-E94F-9908-99542AD75CB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394294" y="2177932"/>
                  <a:ext cx="68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2E924E1-ADD2-3E4F-9783-148ADD7F8AEB}"/>
                    </a:ext>
                  </a:extLst>
                </p14:cNvPr>
                <p14:cNvContentPartPr/>
                <p14:nvPr/>
              </p14:nvContentPartPr>
              <p14:xfrm>
                <a:off x="3460534" y="2186572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2E924E1-ADD2-3E4F-9783-148ADD7F8AE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51534" y="217793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88A1D33-2C8D-C54C-8E08-832F5698DB42}"/>
                    </a:ext>
                  </a:extLst>
                </p14:cNvPr>
                <p14:cNvContentPartPr/>
                <p14:nvPr/>
              </p14:nvContentPartPr>
              <p14:xfrm>
                <a:off x="3375934" y="2186572"/>
                <a:ext cx="259200" cy="81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88A1D33-2C8D-C54C-8E08-832F5698DB4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66934" y="2177932"/>
                  <a:ext cx="276840" cy="9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57F1592-5898-254F-B7B1-1CEE8DE0BDCD}"/>
              </a:ext>
            </a:extLst>
          </p:cNvPr>
          <p:cNvGrpSpPr/>
          <p:nvPr/>
        </p:nvGrpSpPr>
        <p:grpSpPr>
          <a:xfrm>
            <a:off x="4270174" y="2166412"/>
            <a:ext cx="223200" cy="179640"/>
            <a:chOff x="4270174" y="2166412"/>
            <a:chExt cx="223200" cy="17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86F385B-152F-1C4D-9F9A-92CC9153BBFB}"/>
                    </a:ext>
                  </a:extLst>
                </p14:cNvPr>
                <p14:cNvContentPartPr/>
                <p14:nvPr/>
              </p14:nvContentPartPr>
              <p14:xfrm>
                <a:off x="4270174" y="2166412"/>
                <a:ext cx="106200" cy="975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86F385B-152F-1C4D-9F9A-92CC9153BBF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261534" y="2157772"/>
                  <a:ext cx="1238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B01F14A-B7F2-F94C-BA95-739A7032FE1C}"/>
                    </a:ext>
                  </a:extLst>
                </p14:cNvPr>
                <p14:cNvContentPartPr/>
                <p14:nvPr/>
              </p14:nvContentPartPr>
              <p14:xfrm>
                <a:off x="4333174" y="2260732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B01F14A-B7F2-F94C-BA95-739A7032FE1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324174" y="225173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E33F3D6-3E0B-8944-9718-208394BA2AE9}"/>
                    </a:ext>
                  </a:extLst>
                </p14:cNvPr>
                <p14:cNvContentPartPr/>
                <p14:nvPr/>
              </p14:nvContentPartPr>
              <p14:xfrm>
                <a:off x="4333174" y="2260732"/>
                <a:ext cx="160200" cy="85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E33F3D6-3E0B-8944-9718-208394BA2AE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324174" y="2251732"/>
                  <a:ext cx="177840" cy="10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D70F448-16B7-C443-BEC5-80DD75B39BA7}"/>
                  </a:ext>
                </a:extLst>
              </p14:cNvPr>
              <p14:cNvContentPartPr/>
              <p14:nvPr/>
            </p14:nvContentPartPr>
            <p14:xfrm>
              <a:off x="5291134" y="2132572"/>
              <a:ext cx="153000" cy="1508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D70F448-16B7-C443-BEC5-80DD75B39BA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282494" y="2123572"/>
                <a:ext cx="170640" cy="16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0F261269-89E4-3641-A9D7-4CE6E7311D3E}"/>
              </a:ext>
            </a:extLst>
          </p:cNvPr>
          <p:cNvGrpSpPr/>
          <p:nvPr/>
        </p:nvGrpSpPr>
        <p:grpSpPr>
          <a:xfrm>
            <a:off x="6270694" y="2153452"/>
            <a:ext cx="230760" cy="119520"/>
            <a:chOff x="6270694" y="2153452"/>
            <a:chExt cx="230760" cy="11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C5A21AF-5A46-EC4C-8F34-39B3AC076E2B}"/>
                    </a:ext>
                  </a:extLst>
                </p14:cNvPr>
                <p14:cNvContentPartPr/>
                <p14:nvPr/>
              </p14:nvContentPartPr>
              <p14:xfrm>
                <a:off x="6270694" y="2153452"/>
                <a:ext cx="127800" cy="119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C5A21AF-5A46-EC4C-8F34-39B3AC076E2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261694" y="2144452"/>
                  <a:ext cx="1454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434A9AB-5CFE-C54B-A937-709E7FAC09CE}"/>
                    </a:ext>
                  </a:extLst>
                </p14:cNvPr>
                <p14:cNvContentPartPr/>
                <p14:nvPr/>
              </p14:nvContentPartPr>
              <p14:xfrm>
                <a:off x="6300214" y="2163532"/>
                <a:ext cx="201240" cy="6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434A9AB-5CFE-C54B-A937-709E7FAC09C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291214" y="2154892"/>
                  <a:ext cx="218880" cy="2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CC44AF7-0AB4-A949-86A7-F33BEAB1B564}"/>
                  </a:ext>
                </a:extLst>
              </p14:cNvPr>
              <p14:cNvContentPartPr/>
              <p14:nvPr/>
            </p14:nvContentPartPr>
            <p14:xfrm>
              <a:off x="7267534" y="2116732"/>
              <a:ext cx="153720" cy="1512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CC44AF7-0AB4-A949-86A7-F33BEAB1B56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258894" y="2108092"/>
                <a:ext cx="171360" cy="16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F9547F4D-9EC3-E74D-AADE-D4349804ED7A}"/>
              </a:ext>
            </a:extLst>
          </p:cNvPr>
          <p:cNvGrpSpPr/>
          <p:nvPr/>
        </p:nvGrpSpPr>
        <p:grpSpPr>
          <a:xfrm>
            <a:off x="8146294" y="2103772"/>
            <a:ext cx="151560" cy="170280"/>
            <a:chOff x="8146294" y="2103772"/>
            <a:chExt cx="151560" cy="17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0DE79E0-6172-E441-9FE5-CBE6623A2393}"/>
                    </a:ext>
                  </a:extLst>
                </p14:cNvPr>
                <p14:cNvContentPartPr/>
                <p14:nvPr/>
              </p14:nvContentPartPr>
              <p14:xfrm>
                <a:off x="8158174" y="2103772"/>
                <a:ext cx="108360" cy="170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0DE79E0-6172-E441-9FE5-CBE6623A239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149174" y="2094772"/>
                  <a:ext cx="1260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E16C9BC-81D2-A54D-B2BC-CD3072FBC5C6}"/>
                    </a:ext>
                  </a:extLst>
                </p14:cNvPr>
                <p14:cNvContentPartPr/>
                <p14:nvPr/>
              </p14:nvContentPartPr>
              <p14:xfrm>
                <a:off x="8146294" y="2208532"/>
                <a:ext cx="151560" cy="6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E16C9BC-81D2-A54D-B2BC-CD3072FBC5C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137294" y="2199892"/>
                  <a:ext cx="16920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559166E-2DF5-FD49-AEDA-A093D63E6286}"/>
              </a:ext>
            </a:extLst>
          </p:cNvPr>
          <p:cNvGrpSpPr/>
          <p:nvPr/>
        </p:nvGrpSpPr>
        <p:grpSpPr>
          <a:xfrm>
            <a:off x="9275254" y="2125012"/>
            <a:ext cx="120960" cy="170640"/>
            <a:chOff x="9275254" y="2125012"/>
            <a:chExt cx="120960" cy="17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8D69B77-94A0-8E4B-8035-1EF98D830527}"/>
                    </a:ext>
                  </a:extLst>
                </p14:cNvPr>
                <p14:cNvContentPartPr/>
                <p14:nvPr/>
              </p14:nvContentPartPr>
              <p14:xfrm>
                <a:off x="9275254" y="2125012"/>
                <a:ext cx="120960" cy="170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8D69B77-94A0-8E4B-8035-1EF98D83052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266254" y="2116012"/>
                  <a:ext cx="1386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A65EBF5-5562-D449-8E31-1D0E57575132}"/>
                    </a:ext>
                  </a:extLst>
                </p14:cNvPr>
                <p14:cNvContentPartPr/>
                <p14:nvPr/>
              </p14:nvContentPartPr>
              <p14:xfrm>
                <a:off x="9297934" y="2227972"/>
                <a:ext cx="36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A65EBF5-5562-D449-8E31-1D0E5757513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288934" y="221933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82D1A7C-8010-1944-8D67-DB1CA57A1B7B}"/>
                    </a:ext>
                  </a:extLst>
                </p14:cNvPr>
                <p14:cNvContentPartPr/>
                <p14:nvPr/>
              </p14:nvContentPartPr>
              <p14:xfrm>
                <a:off x="9297214" y="2131132"/>
                <a:ext cx="7560" cy="109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82D1A7C-8010-1944-8D67-DB1CA57A1B7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288574" y="2122132"/>
                  <a:ext cx="25200" cy="12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10EFDCA-CE6F-D54D-9A41-9BE39BEAA37A}"/>
              </a:ext>
            </a:extLst>
          </p:cNvPr>
          <p:cNvGrpSpPr/>
          <p:nvPr/>
        </p:nvGrpSpPr>
        <p:grpSpPr>
          <a:xfrm>
            <a:off x="9937294" y="2112412"/>
            <a:ext cx="214200" cy="165960"/>
            <a:chOff x="9937294" y="2112412"/>
            <a:chExt cx="214200" cy="16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F528366-0EE2-5B42-857C-A26E09DA2FEF}"/>
                    </a:ext>
                  </a:extLst>
                </p14:cNvPr>
                <p14:cNvContentPartPr/>
                <p14:nvPr/>
              </p14:nvContentPartPr>
              <p14:xfrm>
                <a:off x="10001014" y="2112412"/>
                <a:ext cx="147600" cy="97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F528366-0EE2-5B42-857C-A26E09DA2FE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992014" y="2103772"/>
                  <a:ext cx="1652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6B0EA72-CB54-6143-A95E-7730F82CB5B5}"/>
                    </a:ext>
                  </a:extLst>
                </p14:cNvPr>
                <p14:cNvContentPartPr/>
                <p14:nvPr/>
              </p14:nvContentPartPr>
              <p14:xfrm>
                <a:off x="9937294" y="2158852"/>
                <a:ext cx="214200" cy="119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6B0EA72-CB54-6143-A95E-7730F82CB5B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928294" y="2150212"/>
                  <a:ext cx="231840" cy="137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64864032"/>
      </p:ext>
    </p:extLst>
  </p:cSld>
  <p:clrMapOvr>
    <a:masterClrMapping/>
  </p:clrMapOvr>
</p:sld>
</file>

<file path=ppt/theme/theme1.xml><?xml version="1.0" encoding="utf-8"?>
<a:theme xmlns:a="http://schemas.openxmlformats.org/drawingml/2006/main" name="Bg_NewHoriozons_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H PowerPoint Template 2016.pptx" id="{6CFD61D3-2636-46A1-8AF8-D5E5295C995E}" vid="{6F3D97D6-134A-478C-9988-24267F64A6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D1634AEC69584E97F223ECD512DD1B" ma:contentTypeVersion="9" ma:contentTypeDescription="Create a new document." ma:contentTypeScope="" ma:versionID="8b443da27394a9bbb47cae292554c735">
  <xsd:schema xmlns:xsd="http://www.w3.org/2001/XMLSchema" xmlns:p="http://schemas.microsoft.com/office/2006/metadata/properties" xmlns:ns2="71a1f214-673e-407f-800c-e34fc19c695c" targetNamespace="http://schemas.microsoft.com/office/2006/metadata/properties" ma:root="true" ma:fieldsID="ddd81c1a553e0899db5f1b82d847e144" ns2:_="">
    <xsd:import namespace="71a1f214-673e-407f-800c-e34fc19c695c"/>
    <xsd:element name="properties">
      <xsd:complexType>
        <xsd:sequence>
          <xsd:element name="documentManagement">
            <xsd:complexType>
              <xsd:all>
                <xsd:element ref="ns2:Campaign" minOccurs="0"/>
                <xsd:element ref="ns2:Partner" minOccurs="0"/>
                <xsd:element ref="ns2:Collateral" minOccurs="0"/>
                <xsd:element ref="ns2:Target_x0020_Audience" minOccurs="0"/>
                <xsd:element ref="ns2:Picture" minOccurs="0"/>
                <xsd:element ref="ns2:Expires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71a1f214-673e-407f-800c-e34fc19c695c" elementFormDefault="qualified">
    <xsd:import namespace="http://schemas.microsoft.com/office/2006/documentManagement/types"/>
    <xsd:element name="Campaign" ma:index="8" nillable="true" ma:displayName="Campaign" ma:default="None" ma:internalName="Campaign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2014 Mentored Learning"/>
                    <xsd:enumeration value="2013 Upgrading People Every Day"/>
                    <xsd:enumeration value="35th Anniversary"/>
                    <xsd:enumeration value="Branding"/>
                    <xsd:enumeration value="Cisco Award 2012"/>
                    <xsd:enumeration value="Cisco IT Skills that Matter Seminar Kit"/>
                    <xsd:enumeration value="Cloud and Big Data"/>
                    <xsd:enumeration value="Cloud Power Seminar"/>
                    <xsd:enumeration value="Firestarter Seminars"/>
                    <xsd:enumeration value="First Look"/>
                    <xsd:enumeration value="GI Bill 911"/>
                    <xsd:enumeration value="Microsoft Deployment Clinic"/>
                    <xsd:enumeration value="Microsoft Downloads"/>
                    <xsd:enumeration value="Microsoft Exchange 2010 Seminar Kit"/>
                    <xsd:enumeration value="Microsoft Get in the Cloud"/>
                    <xsd:enumeration value="Microsoft Management Summit"/>
                    <xsd:enumeration value="Microsoft Office 2010 Seminar Kit"/>
                    <xsd:enumeration value="Microsoft Reinvented Certifications"/>
                    <xsd:enumeration value="Microsoft Second Shot – 2015"/>
                    <xsd:enumeration value="Microsoft SharePoint 2010 Seminar Kit"/>
                    <xsd:enumeration value="Microsoft SQL 2012 Seminar Kit"/>
                    <xsd:enumeration value="Microsoft to Cisco"/>
                    <xsd:enumeration value="Microsoft to Cisco Tell a Friend"/>
                    <xsd:enumeration value="Microsoft Visual Studio 2010 Seminar Kit"/>
                    <xsd:enumeration value="Microsoft Windows 7 Seminar Kit"/>
                    <xsd:enumeration value="Microsoft Windows Server 2003 EOL"/>
                    <xsd:enumeration value="Microsoft Windows Server 2008 R2 Seminar Kit"/>
                    <xsd:enumeration value="Monthly Marketing Update"/>
                    <xsd:enumeration value="MYCaa"/>
                    <xsd:enumeration value="New Product Readiness"/>
                    <xsd:enumeration value="Partner Award"/>
                    <xsd:enumeration value="Power Up"/>
                    <xsd:enumeration value="Prince2"/>
                    <xsd:enumeration value="SAP"/>
                    <xsd:enumeration value="Spiceworks"/>
                    <xsd:enumeration value="Tradeshow"/>
                    <xsd:enumeration value="Training Spotlight"/>
                    <xsd:enumeration value="Troops to Tech"/>
                    <xsd:enumeration value="Understanding the Cloud Seminar"/>
                    <xsd:enumeration value="Value of Certification"/>
                    <xsd:enumeration value="VMware Awareness Campaign"/>
                    <xsd:enumeration value="WIA"/>
                    <xsd:enumeration value="Webinar"/>
                    <xsd:enumeration value="Windows Server 2012 IT Camp"/>
                    <xsd:enumeration value="Windows XP Expiration - April 8"/>
                  </xsd:restriction>
                </xsd:simpleType>
              </xsd:element>
            </xsd:sequence>
          </xsd:extension>
        </xsd:complexContent>
      </xsd:complexType>
    </xsd:element>
    <xsd:element name="Partner" ma:index="9" nillable="true" ma:displayName="Partner / Program" ma:default="None" ma:internalName="Partner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Career Development"/>
                    <xsd:enumeration value="Cisco"/>
                    <xsd:enumeration value="CompTIA"/>
                    <xsd:enumeration value="e-Revenue"/>
                    <xsd:enumeration value="Google"/>
                    <xsd:enumeration value="Government"/>
                    <xsd:enumeration value="IBM"/>
                    <xsd:enumeration value="Mentored Learning"/>
                    <xsd:enumeration value="Microsoft"/>
                    <xsd:enumeration value="Novell"/>
                    <xsd:enumeration value="Online Anytime"/>
                    <xsd:enumeration value="Online Live"/>
                    <xsd:enumeration value="Social Media"/>
                    <xsd:enumeration value="VMware"/>
                  </xsd:restriction>
                </xsd:simpleType>
              </xsd:element>
            </xsd:sequence>
          </xsd:extension>
        </xsd:complexContent>
      </xsd:complexType>
    </xsd:element>
    <xsd:element name="Collateral" ma:index="10" nillable="true" ma:displayName="Collateral" ma:default="None" ma:description="Type of document or collateral." ma:internalName="Collateral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Ad"/>
                    <xsd:enumeration value="AE Talking Points"/>
                    <xsd:enumeration value="Brochure"/>
                    <xsd:enumeration value="Case Study"/>
                    <xsd:enumeration value="Copy"/>
                    <xsd:enumeration value="Email"/>
                    <xsd:enumeration value="Flyer"/>
                    <xsd:enumeration value="Image"/>
                    <xsd:enumeration value="Logo"/>
                    <xsd:enumeration value="Name Badge"/>
                    <xsd:enumeration value="Postcard"/>
                    <xsd:enumeration value="Poster"/>
                    <xsd:enumeration value="PowerPoint"/>
                    <xsd:enumeration value="Press Release"/>
                    <xsd:enumeration value="Prince2"/>
                    <xsd:enumeration value="Sell Sheet"/>
                    <xsd:enumeration value="Seminar Kit"/>
                    <xsd:enumeration value="Social Media"/>
                    <xsd:enumeration value="Tradeshow Banner"/>
                    <xsd:enumeration value="Video"/>
                    <xsd:enumeration value="Web Banner"/>
                    <xsd:enumeration value="Web Page"/>
                    <xsd:enumeration value="Website Copy"/>
                    <xsd:enumeration value="Whitepaper"/>
                  </xsd:restriction>
                </xsd:simpleType>
              </xsd:element>
            </xsd:sequence>
          </xsd:extension>
        </xsd:complexContent>
      </xsd:complexType>
    </xsd:element>
    <xsd:element name="Target_x0020_Audience" ma:index="11" nillable="true" ma:displayName="Target Audience" ma:default="Marketing Manager" ma:format="Dropdown" ma:internalName="Target_x0020_Audience">
      <xsd:simpleType>
        <xsd:restriction base="dms:Choice">
          <xsd:enumeration value="Marketing Manager"/>
          <xsd:enumeration value="Sales Manager"/>
          <xsd:enumeration value="GM"/>
          <xsd:enumeration value="OW"/>
          <xsd:enumeration value="Operations Manager"/>
          <xsd:enumeration value="Account Executive"/>
        </xsd:restriction>
      </xsd:simpleType>
    </xsd:element>
    <xsd:element name="Picture" ma:index="12" nillable="true" ma:displayName="Picture" ma:description="The file location for a thumbnail" ma:format="Image" ma:internalName="Pictur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Expires" ma:index="13" nillable="true" ma:displayName="Expires" ma:description="Date that the document expires." ma:format="DateOnly" ma:internalName="Expires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>
  <documentManagement>
    <Partner xmlns="71a1f214-673e-407f-800c-e34fc19c695c">
      <Value>None</Value>
    </Partner>
    <Collateral xmlns="71a1f214-673e-407f-800c-e34fc19c695c">
      <Value>PowerPoint</Value>
    </Collateral>
    <Campaign xmlns="71a1f214-673e-407f-800c-e34fc19c695c">
      <Value>Branding</Value>
    </Campaign>
    <Target_x0020_Audience xmlns="71a1f214-673e-407f-800c-e34fc19c695c">Marketing Manager</Target_x0020_Audience>
    <Expires xmlns="71a1f214-673e-407f-800c-e34fc19c695c">2016-12-01T08:00:00+00:00</Expires>
    <Picture xmlns="71a1f214-673e-407f-800c-e34fc19c695c">
      <Url>http://campaignimages.newhorizons.com/PPT2016.jpg</Url>
      <Description>NH PowerPoint Template 2016</Description>
    </Picture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3B900EE-8A34-4918-8BCC-B61701FCFE89}">
  <ds:schemaRefs>
    <ds:schemaRef ds:uri="71a1f214-673e-407f-800c-e34fc19c695c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ternal/2005/internalDocumentation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6C61FDC-47B8-454C-9885-11D9EC858240}">
  <ds:schemaRefs>
    <ds:schemaRef ds:uri="71a1f214-673e-407f-800c-e34fc19c695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558C578-0145-4906-AF9A-3AC0FA78D8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1148</Words>
  <Application>Microsoft Macintosh PowerPoint</Application>
  <PresentationFormat>Widescreen</PresentationFormat>
  <Paragraphs>168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Wingdings</vt:lpstr>
      <vt:lpstr>Bg_NewHoriozons_Template</vt:lpstr>
      <vt:lpstr>Lists and collections</vt:lpstr>
      <vt:lpstr>Content </vt:lpstr>
      <vt:lpstr>Collection</vt:lpstr>
      <vt:lpstr>ArrayList</vt:lpstr>
      <vt:lpstr>ArrayList</vt:lpstr>
      <vt:lpstr>ArrayList</vt:lpstr>
      <vt:lpstr>ArrayList</vt:lpstr>
      <vt:lpstr>ArrayList</vt:lpstr>
      <vt:lpstr>ArrayList</vt:lpstr>
      <vt:lpstr>ArrayList</vt:lpstr>
      <vt:lpstr>ArrayList</vt:lpstr>
      <vt:lpstr>ArrayList</vt:lpstr>
      <vt:lpstr>ArrayList</vt:lpstr>
      <vt:lpstr>ArrayList</vt:lpstr>
      <vt:lpstr>PowerPoint Presentation</vt:lpstr>
      <vt:lpstr>ArrayList</vt:lpstr>
      <vt:lpstr>ArrayList</vt:lpstr>
      <vt:lpstr>ArrayList</vt:lpstr>
      <vt:lpstr>ArrayLIst</vt:lpstr>
      <vt:lpstr>Facts for the quiz</vt:lpstr>
      <vt:lpstr>Facts for the quiz</vt:lpstr>
      <vt:lpstr>Facts for the quiz</vt:lpstr>
      <vt:lpstr>Exercises 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Lists and collections</dc:title>
  <dc:creator>Simeon Angelov</dc:creator>
  <cp:lastModifiedBy>Simeon Angelov</cp:lastModifiedBy>
  <cp:revision>24</cp:revision>
  <dcterms:created xsi:type="dcterms:W3CDTF">2021-01-02T01:52:38Z</dcterms:created>
  <dcterms:modified xsi:type="dcterms:W3CDTF">2021-02-13T10:40:39Z</dcterms:modified>
</cp:coreProperties>
</file>